
<file path=[Content_Types].xml><?xml version="1.0" encoding="utf-8"?>
<Types xmlns="http://schemas.openxmlformats.org/package/2006/content-types">
  <Default Extension="vml" ContentType="application/vnd.openxmlformats-officedocument.vmlDrawing"/>
  <Default Extension="xls" ContentType="application/vnd.ms-excel"/>
  <Default Extension="bin" ContentType="application/vnd.openxmlformats-officedocument.oleObject"/>
  <Default Extension="png" ContentType="image/png"/>
  <Default Extension="jpeg" ContentType="image/jpeg"/>
  <Default Extension="gif" ContentType="image/gi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3"/>
    <p:sldId id="257" r:id="rId4"/>
    <p:sldId id="258" r:id="rId5"/>
    <p:sldId id="281" r:id="rId6"/>
    <p:sldId id="282" r:id="rId7"/>
    <p:sldId id="283" r:id="rId8"/>
    <p:sldId id="285" r:id="rId9"/>
    <p:sldId id="286" r:id="rId10"/>
    <p:sldId id="287" r:id="rId11"/>
    <p:sldId id="289" r:id="rId12"/>
    <p:sldId id="460" r:id="rId13"/>
    <p:sldId id="292" r:id="rId14"/>
    <p:sldId id="291" r:id="rId15"/>
    <p:sldId id="293" r:id="rId16"/>
    <p:sldId id="296" r:id="rId17"/>
    <p:sldId id="295" r:id="rId19"/>
    <p:sldId id="297" r:id="rId20"/>
    <p:sldId id="301" r:id="rId21"/>
    <p:sldId id="303" r:id="rId22"/>
    <p:sldId id="304" r:id="rId23"/>
    <p:sldId id="305" r:id="rId24"/>
    <p:sldId id="306" r:id="rId25"/>
    <p:sldId id="308" r:id="rId26"/>
    <p:sldId id="461" r:id="rId27"/>
    <p:sldId id="311" r:id="rId28"/>
    <p:sldId id="312" r:id="rId29"/>
    <p:sldId id="313" r:id="rId30"/>
    <p:sldId id="314" r:id="rId31"/>
    <p:sldId id="315" r:id="rId32"/>
    <p:sldId id="316" r:id="rId33"/>
    <p:sldId id="364" r:id="rId34"/>
    <p:sldId id="365" r:id="rId35"/>
    <p:sldId id="366" r:id="rId36"/>
    <p:sldId id="367" r:id="rId37"/>
    <p:sldId id="368" r:id="rId38"/>
    <p:sldId id="369" r:id="rId39"/>
    <p:sldId id="454" r:id="rId40"/>
    <p:sldId id="450" r:id="rId41"/>
    <p:sldId id="455" r:id="rId42"/>
    <p:sldId id="370" r:id="rId43"/>
    <p:sldId id="371" r:id="rId44"/>
    <p:sldId id="373" r:id="rId45"/>
    <p:sldId id="374" r:id="rId46"/>
    <p:sldId id="375" r:id="rId47"/>
    <p:sldId id="329" r:id="rId48"/>
    <p:sldId id="333" r:id="rId49"/>
    <p:sldId id="334" r:id="rId50"/>
    <p:sldId id="335" r:id="rId51"/>
    <p:sldId id="337" r:id="rId52"/>
    <p:sldId id="338" r:id="rId53"/>
    <p:sldId id="339" r:id="rId54"/>
    <p:sldId id="340" r:id="rId55"/>
    <p:sldId id="363" r:id="rId56"/>
    <p:sldId id="361" r:id="rId57"/>
    <p:sldId id="342" r:id="rId58"/>
    <p:sldId id="343" r:id="rId59"/>
    <p:sldId id="344" r:id="rId60"/>
    <p:sldId id="345" r:id="rId61"/>
    <p:sldId id="346" r:id="rId62"/>
    <p:sldId id="347" r:id="rId63"/>
    <p:sldId id="348" r:id="rId64"/>
    <p:sldId id="349" r:id="rId65"/>
    <p:sldId id="350" r:id="rId66"/>
    <p:sldId id="351" r:id="rId67"/>
    <p:sldId id="352" r:id="rId68"/>
    <p:sldId id="353" r:id="rId69"/>
    <p:sldId id="354" r:id="rId70"/>
    <p:sldId id="357" r:id="rId71"/>
    <p:sldId id="358" r:id="rId72"/>
    <p:sldId id="359" r:id="rId73"/>
    <p:sldId id="459" r:id="rId74"/>
    <p:sldId id="360" r:id="rId75"/>
    <p:sldId id="362" r:id="rId76"/>
  </p:sldIdLst>
  <p:sldSz cx="9144000" cy="5143500" type="screen16x9"/>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2FDB2607-1784-4EEB-B798-7EB5836EED8A}">
        <p14:showMediaCtrls xmlns:p14="http://schemas.microsoft.com/office/powerpoint/2010/main" val="1"/>
      </p:ext>
    </p:extLst>
  </p:showPr>
  <p:clrMru>
    <a:srgbClr val="DC3A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23679" autoAdjust="0"/>
    <p:restoredTop sz="95544" autoAdjust="0"/>
  </p:normalViewPr>
  <p:slideViewPr>
    <p:cSldViewPr>
      <p:cViewPr>
        <p:scale>
          <a:sx n="109" d="100"/>
          <a:sy n="109" d="100"/>
        </p:scale>
        <p:origin x="-150" y="-138"/>
      </p:cViewPr>
      <p:guideLst>
        <p:guide orient="horz" pos="1670"/>
        <p:guide pos="2880"/>
      </p:guideLst>
    </p:cSldViewPr>
  </p:slideViewPr>
  <p:notesTextViewPr>
    <p:cViewPr>
      <p:scale>
        <a:sx n="1" d="1"/>
        <a:sy n="1" d="1"/>
      </p:scale>
      <p:origin x="0" y="0"/>
    </p:cViewPr>
  </p:notesTextViewPr>
  <p:gridSpacing cx="72004" cy="72004"/>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9" Type="http://schemas.openxmlformats.org/officeDocument/2006/relationships/tableStyles" Target="tableStyles.xml"/><Relationship Id="rId78" Type="http://schemas.openxmlformats.org/officeDocument/2006/relationships/viewProps" Target="viewProps.xml"/><Relationship Id="rId77" Type="http://schemas.openxmlformats.org/officeDocument/2006/relationships/presProps" Target="presProps.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notesMaster" Target="notesMasters/notesMaster1.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image" Target="../media/image49.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buFont typeface="Arial" charset="0"/>
              <a:buNone/>
              <a:defRPr kumimoji="1" sz="1200">
                <a:latin typeface="Arial" charset="0"/>
                <a:ea typeface="宋体" charset="0"/>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hangingPunct="1">
              <a:buFont typeface="Arial" charset="0"/>
              <a:buNone/>
              <a:defRPr kumimoji="1" sz="1200">
                <a:latin typeface="Arial" charset="0"/>
                <a:ea typeface="宋体" charset="0"/>
              </a:defRPr>
            </a:lvl1pPr>
          </a:lstStyle>
          <a:p>
            <a:pPr>
              <a:defRPr/>
            </a:pPr>
            <a:fld id="{92DF843C-0D4C-461A-8A75-90506E10067E}" type="datetimeFigureOut">
              <a:rPr lang="zh-CN" altLang="en-US"/>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400550"/>
            <a:ext cx="5486400" cy="3600450"/>
          </a:xfrm>
          <a:prstGeom prst="rect">
            <a:avLst/>
          </a:prstGeom>
        </p:spPr>
        <p:txBody>
          <a:bodyPr vert="horz" wrap="square" lIns="91440" tIns="45720" rIns="91440" bIns="45720" numCol="1" anchor="t" anchorCtr="0" compatLnSpc="1"/>
          <a:lstStyle/>
          <a:p>
            <a:pPr lvl="0"/>
            <a:r>
              <a:rPr lang="zh-CN" altLang="en-US" noProof="0" smtClean="0"/>
              <a:t>单击此处编辑母版文本样式</a:t>
            </a:r>
            <a:endParaRPr lang="zh-CN" altLang="en-US" noProof="0" smtClean="0"/>
          </a:p>
          <a:p>
            <a:pPr lvl="1"/>
            <a:r>
              <a:rPr lang="zh-CN" altLang="en-US" noProof="0" smtClean="0"/>
              <a:t>二级</a:t>
            </a:r>
            <a:endParaRPr lang="zh-CN" altLang="en-US" noProof="0" smtClean="0"/>
          </a:p>
          <a:p>
            <a:pPr lvl="2"/>
            <a:r>
              <a:rPr lang="zh-CN" altLang="en-US" noProof="0" smtClean="0"/>
              <a:t>三级</a:t>
            </a:r>
            <a:endParaRPr lang="zh-CN" altLang="en-US" noProof="0" smtClean="0"/>
          </a:p>
          <a:p>
            <a:pPr lvl="3"/>
            <a:r>
              <a:rPr lang="zh-CN" altLang="en-US" noProof="0" smtClean="0"/>
              <a:t>四级</a:t>
            </a:r>
            <a:endParaRPr lang="zh-CN" altLang="en-US" noProof="0" smtClean="0"/>
          </a:p>
          <a:p>
            <a:pPr lvl="4"/>
            <a:r>
              <a:rPr lang="zh-CN" altLang="en-US" noProof="0" smtClean="0"/>
              <a:t>五级</a:t>
            </a:r>
            <a:endParaRPr lang="zh-CN" altLang="en-US" noProof="0" smtClean="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hangingPunct="1">
              <a:buFont typeface="Arial" charset="0"/>
              <a:buNone/>
              <a:defRPr kumimoji="1" sz="1200">
                <a:latin typeface="Arial" charset="0"/>
                <a:ea typeface="宋体" charset="0"/>
              </a:defRPr>
            </a:lvl1pPr>
          </a:lstStyle>
          <a:p>
            <a:pPr>
              <a:defRPr/>
            </a:pPr>
            <a:endParaRPr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a:buFont typeface="Arial" pitchFamily="34" charset="0"/>
              <a:buChar char="•"/>
              <a:defRPr sz="1200">
                <a:latin typeface="Arial" pitchFamily="34" charset="0"/>
              </a:defRPr>
            </a:lvl1pPr>
          </a:lstStyle>
          <a:p>
            <a:pPr>
              <a:defRPr/>
            </a:pPr>
            <a:fld id="{EB262385-9F95-42A1-ADE4-D54A9C122420}"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95235" name="备注占位符 2"/>
          <p:cNvSpPr>
            <a:spLocks noGrp="1" noChangeArrowheads="1"/>
          </p:cNvSpPr>
          <p:nvPr>
            <p:ph type="body" idx="4294967295"/>
          </p:nvPr>
        </p:nvSpPr>
        <p:spPr bwMode="auto">
          <a:noFill/>
        </p:spPr>
        <p:txBody>
          <a:bodyPr/>
          <a:lstStyle/>
          <a:p>
            <a:pPr eaLnBrk="1" hangingPunct="1">
              <a:spcBef>
                <a:spcPct val="0"/>
              </a:spcBef>
            </a:pPr>
            <a:endParaRPr lang="zh-CN" altLang="en-US" smtClean="0">
              <a:ea typeface="华文细黑" pitchFamily="2" charset="-122"/>
            </a:endParaRPr>
          </a:p>
        </p:txBody>
      </p:sp>
      <p:sp>
        <p:nvSpPr>
          <p:cNvPr id="95236" name="灯片编号占位符 3"/>
          <p:cNvSpPr>
            <a:spLocks noGrp="1" noChangeArrowheads="1"/>
          </p:cNvSpPr>
          <p:nvPr>
            <p:ph type="sldNum" sz="quarter" idx="5"/>
          </p:nvPr>
        </p:nvSpPr>
        <p:spPr bwMode="auto">
          <a:noFill/>
          <a:ln>
            <a:miter lim="800000"/>
          </a:ln>
        </p:spPr>
        <p:txBody>
          <a:bodyPr/>
          <a:lstStyle/>
          <a:p>
            <a:fld id="{B1DC51EB-C606-46A8-A083-95445A0B3F1F}" type="slidenum">
              <a:rPr lang="zh-CN" altLang="en-US" smtClean="0"/>
            </a:fld>
            <a:endParaRPr lang="en-US"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bwMode="auto">
      <p:bgPr>
        <a:pattFill prst="pct10">
          <a:fgClr>
            <a:schemeClr val="accent4">
              <a:lumMod val="50000"/>
              <a:lumOff val="50000"/>
            </a:schemeClr>
          </a:fgClr>
          <a:bgClr>
            <a:schemeClr val="accent4">
              <a:lumMod val="65000"/>
              <a:lumOff val="35000"/>
            </a:schemeClr>
          </a:bgClr>
        </a:patt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375"/>
            <a:ext cx="6858000" cy="1790700"/>
          </a:xfrm>
        </p:spPr>
        <p:txBody>
          <a:bodyPr anchor="b"/>
          <a:lstStyle>
            <a:lvl1pPr algn="ctr">
              <a:defRPr sz="6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2701925"/>
            <a:ext cx="6858000" cy="12414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zh-CN" altLang="en-US" noProof="1"/>
          </a:p>
        </p:txBody>
      </p:sp>
      <p:sp>
        <p:nvSpPr>
          <p:cNvPr id="4" name="日期占位符 3"/>
          <p:cNvSpPr>
            <a:spLocks noGrp="1" noChangeArrowheads="1"/>
          </p:cNvSpPr>
          <p:nvPr>
            <p:ph type="dt" sz="half" idx="10"/>
          </p:nvPr>
        </p:nvSpPr>
        <p:spPr/>
        <p:txBody>
          <a:bodyPr/>
          <a:lstStyle>
            <a:lvl1pPr>
              <a:defRPr/>
            </a:lvl1pPr>
          </a:lstStyle>
          <a:p>
            <a:pPr>
              <a:defRPr/>
            </a:pPr>
            <a:fld id="{C4BB97F2-B2EF-47D4-9B88-3002E57BBD06}" type="datetime1">
              <a:rPr lang="zh-CN" altLang="en-US"/>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F338797C-BE2D-46BD-826F-29784545F4CF}"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bg bwMode="auto">
      <p:bgPr>
        <a:pattFill prst="pct10">
          <a:fgClr>
            <a:schemeClr val="accent4">
              <a:lumMod val="50000"/>
              <a:lumOff val="50000"/>
            </a:schemeClr>
          </a:fgClr>
          <a:bgClr>
            <a:schemeClr val="accent4">
              <a:lumMod val="65000"/>
              <a:lumOff val="35000"/>
            </a:schemeClr>
          </a:bgClr>
        </a:patt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本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二级</a:t>
            </a:r>
            <a:endParaRPr lang="zh-CN" altLang="en-US" noProof="1" smtClean="0"/>
          </a:p>
          <a:p>
            <a:pPr lvl="2"/>
            <a:r>
              <a:rPr lang="zh-CN" altLang="en-US" noProof="1" smtClean="0"/>
              <a:t>三级</a:t>
            </a:r>
            <a:endParaRPr lang="zh-CN" altLang="en-US" noProof="1" smtClean="0"/>
          </a:p>
          <a:p>
            <a:pPr lvl="3"/>
            <a:r>
              <a:rPr lang="zh-CN" altLang="en-US" noProof="1" smtClean="0"/>
              <a:t>四级</a:t>
            </a:r>
            <a:endParaRPr lang="zh-CN" altLang="en-US" noProof="1" smtClean="0"/>
          </a:p>
          <a:p>
            <a:pPr lvl="4"/>
            <a:r>
              <a:rPr lang="zh-CN" altLang="en-US" noProof="1" smtClean="0"/>
              <a:t>五级</a:t>
            </a:r>
            <a:endParaRPr lang="zh-CN" altLang="en-US" noProof="1"/>
          </a:p>
        </p:txBody>
      </p:sp>
      <p:sp>
        <p:nvSpPr>
          <p:cNvPr id="4" name="日期占位符 3"/>
          <p:cNvSpPr>
            <a:spLocks noGrp="1" noChangeArrowheads="1"/>
          </p:cNvSpPr>
          <p:nvPr>
            <p:ph type="dt" sz="half" idx="10"/>
          </p:nvPr>
        </p:nvSpPr>
        <p:spPr/>
        <p:txBody>
          <a:bodyPr/>
          <a:lstStyle>
            <a:lvl1pPr>
              <a:defRPr/>
            </a:lvl1pPr>
          </a:lstStyle>
          <a:p>
            <a:pPr>
              <a:defRPr/>
            </a:pPr>
            <a:fld id="{56CDC9C9-6B40-479B-8403-F3504B57BB53}" type="datetime1">
              <a:rPr lang="zh-CN" altLang="en-US"/>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DAF63E96-8ED1-4432-8719-2492FE6E168A}"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bg bwMode="auto">
      <p:bgPr>
        <a:pattFill prst="pct10">
          <a:fgClr>
            <a:schemeClr val="accent4">
              <a:lumMod val="50000"/>
              <a:lumOff val="50000"/>
            </a:schemeClr>
          </a:fgClr>
          <a:bgClr>
            <a:schemeClr val="accent4">
              <a:lumMod val="65000"/>
              <a:lumOff val="35000"/>
            </a:schemeClr>
          </a:bgClr>
        </a:patt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p:spPr>
        <p:txBody>
          <a:bodyPr vert="eaVert"/>
          <a:lstStyle/>
          <a:p>
            <a:r>
              <a:rPr lang="zh-CN" altLang="en-US" noProof="1" smtClean="0"/>
              <a:t>单击此处编辑母版标题样式</a:t>
            </a:r>
            <a:endParaRPr lang="zh-CN" altLang="en-US" noProof="1"/>
          </a:p>
        </p:txBody>
      </p:sp>
      <p:sp>
        <p:nvSpPr>
          <p:cNvPr id="3" name="竖排文本占位符 2"/>
          <p:cNvSpPr>
            <a:spLocks noGrp="1"/>
          </p:cNvSpPr>
          <p:nvPr>
            <p:ph type="body" orient="vert" idx="1"/>
          </p:nvPr>
        </p:nvSpPr>
        <p:spPr>
          <a:xfrm>
            <a:off x="457200" y="206375"/>
            <a:ext cx="6019800" cy="4387850"/>
          </a:xfrm>
        </p:spPr>
        <p:txBody>
          <a:bodyPr vert="eaVert"/>
          <a:lstStyle/>
          <a:p>
            <a:pPr lvl="0"/>
            <a:r>
              <a:rPr lang="zh-CN" altLang="en-US" noProof="1" smtClean="0"/>
              <a:t>单击此处编辑母版文本样式</a:t>
            </a:r>
            <a:endParaRPr lang="zh-CN" altLang="en-US" noProof="1" smtClean="0"/>
          </a:p>
          <a:p>
            <a:pPr lvl="1"/>
            <a:r>
              <a:rPr lang="zh-CN" altLang="en-US" noProof="1" smtClean="0"/>
              <a:t>二级</a:t>
            </a:r>
            <a:endParaRPr lang="zh-CN" altLang="en-US" noProof="1" smtClean="0"/>
          </a:p>
          <a:p>
            <a:pPr lvl="2"/>
            <a:r>
              <a:rPr lang="zh-CN" altLang="en-US" noProof="1" smtClean="0"/>
              <a:t>三级</a:t>
            </a:r>
            <a:endParaRPr lang="zh-CN" altLang="en-US" noProof="1" smtClean="0"/>
          </a:p>
          <a:p>
            <a:pPr lvl="3"/>
            <a:r>
              <a:rPr lang="zh-CN" altLang="en-US" noProof="1" smtClean="0"/>
              <a:t>四级</a:t>
            </a:r>
            <a:endParaRPr lang="zh-CN" altLang="en-US" noProof="1" smtClean="0"/>
          </a:p>
          <a:p>
            <a:pPr lvl="4"/>
            <a:r>
              <a:rPr lang="zh-CN" altLang="en-US" noProof="1" smtClean="0"/>
              <a:t>五级</a:t>
            </a:r>
            <a:endParaRPr lang="zh-CN" altLang="en-US" noProof="1"/>
          </a:p>
        </p:txBody>
      </p:sp>
      <p:sp>
        <p:nvSpPr>
          <p:cNvPr id="4" name="日期占位符 3"/>
          <p:cNvSpPr>
            <a:spLocks noGrp="1" noChangeArrowheads="1"/>
          </p:cNvSpPr>
          <p:nvPr>
            <p:ph type="dt" sz="half" idx="10"/>
          </p:nvPr>
        </p:nvSpPr>
        <p:spPr/>
        <p:txBody>
          <a:bodyPr/>
          <a:lstStyle>
            <a:lvl1pPr>
              <a:defRPr/>
            </a:lvl1pPr>
          </a:lstStyle>
          <a:p>
            <a:pPr>
              <a:defRPr/>
            </a:pPr>
            <a:fld id="{F8952EA7-0317-446A-826E-F3AC771D4A54}" type="datetime1">
              <a:rPr lang="zh-CN" altLang="en-US"/>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611F3EBE-3155-43FA-9DE4-9EAE0A7F479C}" type="slidenum">
              <a:rPr lang="zh-CN" altLang="en-US"/>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bg bwMode="auto">
      <p:bgPr>
        <a:pattFill prst="pct10">
          <a:fgClr>
            <a:schemeClr val="accent4">
              <a:lumMod val="50000"/>
              <a:lumOff val="50000"/>
            </a:schemeClr>
          </a:fgClr>
          <a:bgClr>
            <a:schemeClr val="accent4">
              <a:lumMod val="65000"/>
              <a:lumOff val="35000"/>
            </a:schemeClr>
          </a:bgClr>
        </a:patt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p:spPr>
        <p:txBody>
          <a:bodyPr/>
          <a:lstStyle/>
          <a:p>
            <a:r>
              <a:rPr lang="zh-CN" altLang="en-US" noProof="1" smtClean="0"/>
              <a:t>单击此处编辑母版标题样式</a:t>
            </a:r>
            <a:endParaRPr lang="zh-CN" altLang="en-US" noProof="1"/>
          </a:p>
        </p:txBody>
      </p:sp>
      <p:sp>
        <p:nvSpPr>
          <p:cNvPr id="3" name="日期占位符 3"/>
          <p:cNvSpPr>
            <a:spLocks noGrp="1" noChangeArrowheads="1"/>
          </p:cNvSpPr>
          <p:nvPr>
            <p:ph type="dt" sz="half" idx="10"/>
          </p:nvPr>
        </p:nvSpPr>
        <p:spPr/>
        <p:txBody>
          <a:bodyPr/>
          <a:lstStyle>
            <a:lvl1pPr>
              <a:defRPr/>
            </a:lvl1pPr>
          </a:lstStyle>
          <a:p>
            <a:pPr>
              <a:defRPr/>
            </a:pPr>
            <a:fld id="{C361B917-D945-4863-BDE5-35A7B9622E07}" type="datetime1">
              <a:rPr lang="zh-CN" altLang="en-US"/>
            </a:fld>
            <a:endParaRPr lang="zh-CN" altLang="en-US" sz="1800">
              <a:solidFill>
                <a:schemeClr val="tx1"/>
              </a:solidFill>
            </a:endParaRPr>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p:txBody>
          <a:bodyPr/>
          <a:lstStyle>
            <a:lvl1pPr>
              <a:defRPr/>
            </a:lvl1pPr>
          </a:lstStyle>
          <a:p>
            <a:pPr>
              <a:defRPr/>
            </a:pPr>
            <a:fld id="{16A3A120-3984-41E1-B618-3E7AF271D402}" type="slidenum">
              <a:rPr lang="zh-CN" altLang="en-US"/>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cSld name="内容">
    <p:bg bwMode="auto">
      <p:bgPr>
        <a:pattFill prst="pct10">
          <a:fgClr>
            <a:schemeClr val="accent4">
              <a:lumMod val="50000"/>
              <a:lumOff val="50000"/>
            </a:schemeClr>
          </a:fgClr>
          <a:bgClr>
            <a:schemeClr val="accent4">
              <a:lumMod val="65000"/>
              <a:lumOff val="35000"/>
            </a:schemeClr>
          </a:bgClr>
        </a:pattFill>
        <a:effectLst/>
      </p:bgPr>
    </p:bg>
    <p:spTree>
      <p:nvGrpSpPr>
        <p:cNvPr id="1" name=""/>
        <p:cNvGrpSpPr/>
        <p:nvPr/>
      </p:nvGrpSpPr>
      <p:grpSpPr>
        <a:xfrm>
          <a:off x="0" y="0"/>
          <a:ext cx="0" cy="0"/>
          <a:chOff x="0" y="0"/>
          <a:chExt cx="0" cy="0"/>
        </a:xfrm>
      </p:grpSpPr>
      <p:sp>
        <p:nvSpPr>
          <p:cNvPr id="2" name="内容占位符 1"/>
          <p:cNvSpPr>
            <a:spLocks noGrp="1"/>
          </p:cNvSpPr>
          <p:nvPr>
            <p:ph/>
          </p:nvPr>
        </p:nvSpPr>
        <p:spPr>
          <a:xfrm>
            <a:off x="457200" y="171450"/>
            <a:ext cx="8229600" cy="4572000"/>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3" name="Rectangle 4"/>
          <p:cNvSpPr>
            <a:spLocks noGrp="1" noChangeArrowheads="1"/>
          </p:cNvSpPr>
          <p:nvPr>
            <p:ph type="dt" sz="half" idx="10"/>
          </p:nvPr>
        </p:nvSpPr>
        <p:spPr/>
        <p:txBody>
          <a:bodyPr/>
          <a:lstStyle>
            <a:lvl1pPr>
              <a:defRPr/>
            </a:lvl1pPr>
          </a:lstStyle>
          <a:p>
            <a:pPr>
              <a:defRPr/>
            </a:pPr>
            <a:endParaRPr lang="zh-CN" altLang="en-US"/>
          </a:p>
        </p:txBody>
      </p:sp>
      <p:sp>
        <p:nvSpPr>
          <p:cNvPr id="4" name="Rectangle 5"/>
          <p:cNvSpPr>
            <a:spLocks noGrp="1" noChangeArrowheads="1"/>
          </p:cNvSpPr>
          <p:nvPr>
            <p:ph type="ftr" sz="quarter" idx="11"/>
          </p:nvPr>
        </p:nvSpPr>
        <p:spPr/>
        <p:txBody>
          <a:bodyPr/>
          <a:lstStyle>
            <a:lvl1pPr>
              <a:defRPr/>
            </a:lvl1pPr>
          </a:lstStyle>
          <a:p>
            <a:pPr>
              <a:defRPr/>
            </a:pPr>
            <a:endParaRPr lang="zh-CN" altLang="en-US"/>
          </a:p>
        </p:txBody>
      </p:sp>
      <p:sp>
        <p:nvSpPr>
          <p:cNvPr id="5" name="Rectangle 6"/>
          <p:cNvSpPr>
            <a:spLocks noGrp="1" noChangeArrowheads="1"/>
          </p:cNvSpPr>
          <p:nvPr>
            <p:ph type="sldNum" sz="quarter" idx="12"/>
          </p:nvPr>
        </p:nvSpPr>
        <p:spPr/>
        <p:txBody>
          <a:bodyPr/>
          <a:lstStyle>
            <a:lvl1pPr>
              <a:defRPr/>
            </a:lvl1pPr>
          </a:lstStyle>
          <a:p>
            <a:pPr>
              <a:defRPr/>
            </a:pPr>
            <a:fld id="{11EC80AC-49C9-453F-8C5C-9071D3642AAE}" type="slidenum">
              <a:rPr lang="zh-CN" altLang="en-US"/>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bwMode="auto">
      <p:bgPr>
        <a:pattFill prst="pct10">
          <a:fgClr>
            <a:schemeClr val="accent4">
              <a:lumMod val="50000"/>
              <a:lumOff val="50000"/>
            </a:schemeClr>
          </a:fgClr>
          <a:bgClr>
            <a:schemeClr val="accent4">
              <a:lumMod val="65000"/>
              <a:lumOff val="35000"/>
            </a:schemeClr>
          </a:bgClr>
        </a:patt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二级</a:t>
            </a:r>
            <a:endParaRPr lang="zh-CN" altLang="en-US" noProof="1" smtClean="0"/>
          </a:p>
          <a:p>
            <a:pPr lvl="2"/>
            <a:r>
              <a:rPr lang="zh-CN" altLang="en-US" noProof="1" smtClean="0"/>
              <a:t>三级</a:t>
            </a:r>
            <a:endParaRPr lang="zh-CN" altLang="en-US" noProof="1" smtClean="0"/>
          </a:p>
          <a:p>
            <a:pPr lvl="3"/>
            <a:r>
              <a:rPr lang="zh-CN" altLang="en-US" noProof="1" smtClean="0"/>
              <a:t>四级</a:t>
            </a:r>
            <a:endParaRPr lang="zh-CN" altLang="en-US" noProof="1" smtClean="0"/>
          </a:p>
          <a:p>
            <a:pPr lvl="4"/>
            <a:r>
              <a:rPr lang="zh-CN" altLang="en-US" noProof="1" smtClean="0"/>
              <a:t>五级</a:t>
            </a:r>
            <a:endParaRPr lang="zh-CN" altLang="en-US" noProof="1"/>
          </a:p>
        </p:txBody>
      </p:sp>
      <p:sp>
        <p:nvSpPr>
          <p:cNvPr id="4" name="日期占位符 3"/>
          <p:cNvSpPr>
            <a:spLocks noGrp="1" noChangeArrowheads="1"/>
          </p:cNvSpPr>
          <p:nvPr>
            <p:ph type="dt" sz="half" idx="10"/>
          </p:nvPr>
        </p:nvSpPr>
        <p:spPr/>
        <p:txBody>
          <a:bodyPr/>
          <a:lstStyle>
            <a:lvl1pPr>
              <a:defRPr/>
            </a:lvl1pPr>
          </a:lstStyle>
          <a:p>
            <a:pPr>
              <a:defRPr/>
            </a:pPr>
            <a:fld id="{5DC161AA-ED95-450B-88E2-45D59DABFFC2}" type="datetime1">
              <a:rPr lang="zh-CN" altLang="en-US"/>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6BE84BA6-E3C8-41DA-8783-07F810F708A5}"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bwMode="auto">
      <p:bgPr>
        <a:pattFill prst="pct10">
          <a:fgClr>
            <a:schemeClr val="accent4">
              <a:lumMod val="50000"/>
              <a:lumOff val="50000"/>
            </a:schemeClr>
          </a:fgClr>
          <a:bgClr>
            <a:schemeClr val="accent4">
              <a:lumMod val="65000"/>
              <a:lumOff val="35000"/>
            </a:schemeClr>
          </a:bgClr>
        </a:patt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700"/>
            <a:ext cx="7886700" cy="2139950"/>
          </a:xfrm>
        </p:spPr>
        <p:txBody>
          <a:bodyPr anchor="b"/>
          <a:lstStyle>
            <a:lvl1pPr>
              <a:defRPr sz="60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3441700"/>
            <a:ext cx="7886700" cy="1125538"/>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noProof="1" smtClean="0"/>
              <a:t>单击此处编辑母版文本样式</a:t>
            </a:r>
            <a:endParaRPr lang="zh-CN" altLang="en-US" noProof="1" smtClean="0"/>
          </a:p>
        </p:txBody>
      </p:sp>
      <p:sp>
        <p:nvSpPr>
          <p:cNvPr id="4" name="日期占位符 3"/>
          <p:cNvSpPr>
            <a:spLocks noGrp="1" noChangeArrowheads="1"/>
          </p:cNvSpPr>
          <p:nvPr>
            <p:ph type="dt" sz="half" idx="10"/>
          </p:nvPr>
        </p:nvSpPr>
        <p:spPr/>
        <p:txBody>
          <a:bodyPr/>
          <a:lstStyle>
            <a:lvl1pPr>
              <a:defRPr/>
            </a:lvl1pPr>
          </a:lstStyle>
          <a:p>
            <a:pPr>
              <a:defRPr/>
            </a:pPr>
            <a:fld id="{28B157BD-37A4-46D3-8D8F-F1E76CAEB1A9}" type="datetime1">
              <a:rPr lang="zh-CN" altLang="en-US"/>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C60B5198-DC66-4030-8742-21E77ACC094B}"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bg bwMode="auto">
      <p:bgPr>
        <a:pattFill prst="pct10">
          <a:fgClr>
            <a:schemeClr val="accent4">
              <a:lumMod val="50000"/>
              <a:lumOff val="50000"/>
            </a:schemeClr>
          </a:fgClr>
          <a:bgClr>
            <a:schemeClr val="accent4">
              <a:lumMod val="65000"/>
              <a:lumOff val="35000"/>
            </a:schemeClr>
          </a:bgClr>
        </a:patt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200150"/>
            <a:ext cx="4038600" cy="3394075"/>
          </a:xfrm>
        </p:spPr>
        <p:txBody>
          <a:bodyPr/>
          <a:lstStyle/>
          <a:p>
            <a:pPr lvl="0"/>
            <a:r>
              <a:rPr lang="zh-CN" altLang="en-US" noProof="1" smtClean="0"/>
              <a:t>单击此处编辑母版文本样式</a:t>
            </a:r>
            <a:endParaRPr lang="zh-CN" altLang="en-US" noProof="1" smtClean="0"/>
          </a:p>
          <a:p>
            <a:pPr lvl="1"/>
            <a:r>
              <a:rPr lang="zh-CN" altLang="en-US" noProof="1" smtClean="0"/>
              <a:t>二级</a:t>
            </a:r>
            <a:endParaRPr lang="zh-CN" altLang="en-US" noProof="1" smtClean="0"/>
          </a:p>
          <a:p>
            <a:pPr lvl="2"/>
            <a:r>
              <a:rPr lang="zh-CN" altLang="en-US" noProof="1" smtClean="0"/>
              <a:t>三级</a:t>
            </a:r>
            <a:endParaRPr lang="zh-CN" altLang="en-US" noProof="1" smtClean="0"/>
          </a:p>
          <a:p>
            <a:pPr lvl="3"/>
            <a:r>
              <a:rPr lang="zh-CN" altLang="en-US" noProof="1" smtClean="0"/>
              <a:t>四级</a:t>
            </a:r>
            <a:endParaRPr lang="zh-CN" altLang="en-US" noProof="1" smtClean="0"/>
          </a:p>
          <a:p>
            <a:pPr lvl="4"/>
            <a:r>
              <a:rPr lang="zh-CN" altLang="en-US" noProof="1" smtClean="0"/>
              <a:t>五级</a:t>
            </a:r>
            <a:endParaRPr lang="zh-CN" altLang="en-US" noProof="1"/>
          </a:p>
        </p:txBody>
      </p:sp>
      <p:sp>
        <p:nvSpPr>
          <p:cNvPr id="4" name="内容占位符 3"/>
          <p:cNvSpPr>
            <a:spLocks noGrp="1"/>
          </p:cNvSpPr>
          <p:nvPr>
            <p:ph sz="half" idx="2"/>
          </p:nvPr>
        </p:nvSpPr>
        <p:spPr>
          <a:xfrm>
            <a:off x="4648200" y="1200150"/>
            <a:ext cx="4038600" cy="3394075"/>
          </a:xfrm>
        </p:spPr>
        <p:txBody>
          <a:bodyPr/>
          <a:lstStyle/>
          <a:p>
            <a:pPr lvl="0"/>
            <a:r>
              <a:rPr lang="zh-CN" altLang="en-US" noProof="1" smtClean="0"/>
              <a:t>单击此处编辑母版文本样式</a:t>
            </a:r>
            <a:endParaRPr lang="zh-CN" altLang="en-US" noProof="1" smtClean="0"/>
          </a:p>
          <a:p>
            <a:pPr lvl="1"/>
            <a:r>
              <a:rPr lang="zh-CN" altLang="en-US" noProof="1" smtClean="0"/>
              <a:t>二级</a:t>
            </a:r>
            <a:endParaRPr lang="zh-CN" altLang="en-US" noProof="1" smtClean="0"/>
          </a:p>
          <a:p>
            <a:pPr lvl="2"/>
            <a:r>
              <a:rPr lang="zh-CN" altLang="en-US" noProof="1" smtClean="0"/>
              <a:t>三级</a:t>
            </a:r>
            <a:endParaRPr lang="zh-CN" altLang="en-US" noProof="1" smtClean="0"/>
          </a:p>
          <a:p>
            <a:pPr lvl="3"/>
            <a:r>
              <a:rPr lang="zh-CN" altLang="en-US" noProof="1" smtClean="0"/>
              <a:t>四级</a:t>
            </a:r>
            <a:endParaRPr lang="zh-CN" altLang="en-US" noProof="1" smtClean="0"/>
          </a:p>
          <a:p>
            <a:pPr lvl="4"/>
            <a:r>
              <a:rPr lang="zh-CN" altLang="en-US" noProof="1" smtClean="0"/>
              <a:t>五级</a:t>
            </a:r>
            <a:endParaRPr lang="zh-CN" altLang="en-US" noProof="1"/>
          </a:p>
        </p:txBody>
      </p:sp>
      <p:sp>
        <p:nvSpPr>
          <p:cNvPr id="5" name="日期占位符 3"/>
          <p:cNvSpPr>
            <a:spLocks noGrp="1" noChangeArrowheads="1"/>
          </p:cNvSpPr>
          <p:nvPr>
            <p:ph type="dt" sz="half" idx="10"/>
          </p:nvPr>
        </p:nvSpPr>
        <p:spPr/>
        <p:txBody>
          <a:bodyPr/>
          <a:lstStyle>
            <a:lvl1pPr>
              <a:defRPr/>
            </a:lvl1pPr>
          </a:lstStyle>
          <a:p>
            <a:pPr>
              <a:defRPr/>
            </a:pPr>
            <a:fld id="{0D40B417-201E-4338-B4F5-048A20C83189}" type="datetime1">
              <a:rPr lang="zh-CN" altLang="en-US"/>
            </a:fld>
            <a:endParaRPr lang="zh-CN" altLang="en-US" sz="1800">
              <a:solidFill>
                <a:schemeClr val="tx1"/>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p:txBody>
          <a:bodyPr/>
          <a:lstStyle>
            <a:lvl1pPr>
              <a:defRPr/>
            </a:lvl1pPr>
          </a:lstStyle>
          <a:p>
            <a:pPr>
              <a:defRPr/>
            </a:pPr>
            <a:fld id="{61478414-A4DB-4D97-B772-08EDEA2CB0CD}"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bwMode="auto">
      <p:bgPr>
        <a:pattFill prst="pct10">
          <a:fgClr>
            <a:schemeClr val="accent4">
              <a:lumMod val="50000"/>
              <a:lumOff val="50000"/>
            </a:schemeClr>
          </a:fgClr>
          <a:bgClr>
            <a:schemeClr val="accent4">
              <a:lumMod val="65000"/>
              <a:lumOff val="35000"/>
            </a:schemeClr>
          </a:bgClr>
        </a:patt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30238" y="274638"/>
            <a:ext cx="7886700" cy="993775"/>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30238" y="1260475"/>
            <a:ext cx="3868737"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630238" y="1879600"/>
            <a:ext cx="3868737" cy="2762250"/>
          </a:xfrm>
        </p:spPr>
        <p:txBody>
          <a:bodyPr/>
          <a:lstStyle/>
          <a:p>
            <a:pPr lvl="0"/>
            <a:r>
              <a:rPr lang="zh-CN" altLang="en-US" noProof="1" smtClean="0"/>
              <a:t>单击此处编辑母版文本样式</a:t>
            </a:r>
            <a:endParaRPr lang="zh-CN" altLang="en-US" noProof="1" smtClean="0"/>
          </a:p>
          <a:p>
            <a:pPr lvl="1"/>
            <a:r>
              <a:rPr lang="zh-CN" altLang="en-US" noProof="1" smtClean="0"/>
              <a:t>二级</a:t>
            </a:r>
            <a:endParaRPr lang="zh-CN" altLang="en-US" noProof="1" smtClean="0"/>
          </a:p>
          <a:p>
            <a:pPr lvl="2"/>
            <a:r>
              <a:rPr lang="zh-CN" altLang="en-US" noProof="1" smtClean="0"/>
              <a:t>三级</a:t>
            </a:r>
            <a:endParaRPr lang="zh-CN" altLang="en-US" noProof="1" smtClean="0"/>
          </a:p>
          <a:p>
            <a:pPr lvl="3"/>
            <a:r>
              <a:rPr lang="zh-CN" altLang="en-US" noProof="1" smtClean="0"/>
              <a:t>四级</a:t>
            </a:r>
            <a:endParaRPr lang="zh-CN" altLang="en-US" noProof="1" smtClean="0"/>
          </a:p>
          <a:p>
            <a:pPr lvl="4"/>
            <a:r>
              <a:rPr lang="zh-CN" altLang="en-US" noProof="1" smtClean="0"/>
              <a:t>五级</a:t>
            </a:r>
            <a:endParaRPr lang="zh-CN" altLang="en-US" noProof="1"/>
          </a:p>
        </p:txBody>
      </p:sp>
      <p:sp>
        <p:nvSpPr>
          <p:cNvPr id="5" name="文本占位符 4"/>
          <p:cNvSpPr>
            <a:spLocks noGrp="1"/>
          </p:cNvSpPr>
          <p:nvPr>
            <p:ph type="body" sz="quarter" idx="3"/>
          </p:nvPr>
        </p:nvSpPr>
        <p:spPr>
          <a:xfrm>
            <a:off x="4629150" y="1260475"/>
            <a:ext cx="3887788"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29150" y="1879600"/>
            <a:ext cx="3887788" cy="2762250"/>
          </a:xfrm>
        </p:spPr>
        <p:txBody>
          <a:bodyPr/>
          <a:lstStyle/>
          <a:p>
            <a:pPr lvl="0"/>
            <a:r>
              <a:rPr lang="zh-CN" altLang="en-US" noProof="1" smtClean="0"/>
              <a:t>单击此处编辑母版文本样式</a:t>
            </a:r>
            <a:endParaRPr lang="zh-CN" altLang="en-US" noProof="1" smtClean="0"/>
          </a:p>
          <a:p>
            <a:pPr lvl="1"/>
            <a:r>
              <a:rPr lang="zh-CN" altLang="en-US" noProof="1" smtClean="0"/>
              <a:t>二级</a:t>
            </a:r>
            <a:endParaRPr lang="zh-CN" altLang="en-US" noProof="1" smtClean="0"/>
          </a:p>
          <a:p>
            <a:pPr lvl="2"/>
            <a:r>
              <a:rPr lang="zh-CN" altLang="en-US" noProof="1" smtClean="0"/>
              <a:t>三级</a:t>
            </a:r>
            <a:endParaRPr lang="zh-CN" altLang="en-US" noProof="1" smtClean="0"/>
          </a:p>
          <a:p>
            <a:pPr lvl="3"/>
            <a:r>
              <a:rPr lang="zh-CN" altLang="en-US" noProof="1" smtClean="0"/>
              <a:t>四级</a:t>
            </a:r>
            <a:endParaRPr lang="zh-CN" altLang="en-US" noProof="1" smtClean="0"/>
          </a:p>
          <a:p>
            <a:pPr lvl="4"/>
            <a:r>
              <a:rPr lang="zh-CN" altLang="en-US" noProof="1" smtClean="0"/>
              <a:t>五级</a:t>
            </a:r>
            <a:endParaRPr lang="zh-CN" altLang="en-US" noProof="1"/>
          </a:p>
        </p:txBody>
      </p:sp>
      <p:sp>
        <p:nvSpPr>
          <p:cNvPr id="7" name="日期占位符 3"/>
          <p:cNvSpPr>
            <a:spLocks noGrp="1" noChangeArrowheads="1"/>
          </p:cNvSpPr>
          <p:nvPr>
            <p:ph type="dt" sz="half" idx="10"/>
          </p:nvPr>
        </p:nvSpPr>
        <p:spPr/>
        <p:txBody>
          <a:bodyPr/>
          <a:lstStyle>
            <a:lvl1pPr>
              <a:defRPr/>
            </a:lvl1pPr>
          </a:lstStyle>
          <a:p>
            <a:pPr>
              <a:defRPr/>
            </a:pPr>
            <a:fld id="{C678E371-3EBA-4835-976F-28889F185CE1}" type="datetime1">
              <a:rPr lang="zh-CN" altLang="en-US"/>
            </a:fld>
            <a:endParaRPr lang="zh-CN" altLang="en-US" sz="1800">
              <a:solidFill>
                <a:schemeClr val="tx1"/>
              </a:solidFill>
            </a:endParaRPr>
          </a:p>
        </p:txBody>
      </p:sp>
      <p:sp>
        <p:nvSpPr>
          <p:cNvPr id="8"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p:txBody>
          <a:bodyPr/>
          <a:lstStyle>
            <a:lvl1pPr>
              <a:defRPr/>
            </a:lvl1pPr>
          </a:lstStyle>
          <a:p>
            <a:pPr>
              <a:defRPr/>
            </a:pPr>
            <a:fld id="{934F0026-8706-41D2-B6EC-3247EA5B07E2}"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bwMode="auto">
      <p:bgPr>
        <a:pattFill prst="pct10">
          <a:fgClr>
            <a:schemeClr val="accent4">
              <a:lumMod val="50000"/>
              <a:lumOff val="50000"/>
            </a:schemeClr>
          </a:fgClr>
          <a:bgClr>
            <a:schemeClr val="accent4">
              <a:lumMod val="65000"/>
              <a:lumOff val="35000"/>
            </a:schemeClr>
          </a:bgClr>
        </a:patt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noChangeArrowheads="1"/>
          </p:cNvSpPr>
          <p:nvPr>
            <p:ph type="dt" sz="half" idx="10"/>
          </p:nvPr>
        </p:nvSpPr>
        <p:spPr/>
        <p:txBody>
          <a:bodyPr/>
          <a:lstStyle>
            <a:lvl1pPr>
              <a:defRPr/>
            </a:lvl1pPr>
          </a:lstStyle>
          <a:p>
            <a:pPr>
              <a:defRPr/>
            </a:pPr>
            <a:fld id="{78ED7E3D-EE38-4736-B909-CB4931352FCA}" type="datetime1">
              <a:rPr lang="zh-CN" altLang="en-US"/>
            </a:fld>
            <a:endParaRPr lang="zh-CN" altLang="en-US" sz="1800">
              <a:solidFill>
                <a:schemeClr val="tx1"/>
              </a:solidFill>
            </a:endParaRPr>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p:txBody>
          <a:bodyPr/>
          <a:lstStyle>
            <a:lvl1pPr>
              <a:defRPr/>
            </a:lvl1pPr>
          </a:lstStyle>
          <a:p>
            <a:pPr>
              <a:defRPr/>
            </a:pPr>
            <a:fld id="{BC7BD1C1-39A2-454B-AA1E-AC8FFD5FA987}"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bwMode="auto">
      <p:bgPr>
        <a:pattFill prst="pct10">
          <a:fgClr>
            <a:schemeClr val="accent4">
              <a:lumMod val="50000"/>
              <a:lumOff val="50000"/>
            </a:schemeClr>
          </a:fgClr>
          <a:bgClr>
            <a:schemeClr val="accent4">
              <a:lumMod val="65000"/>
              <a:lumOff val="35000"/>
            </a:schemeClr>
          </a:bgClr>
        </a:pattFill>
        <a:effectLst/>
      </p:bgPr>
    </p:bg>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p:txBody>
          <a:bodyPr/>
          <a:lstStyle>
            <a:lvl1pPr>
              <a:defRPr/>
            </a:lvl1pPr>
          </a:lstStyle>
          <a:p>
            <a:pPr>
              <a:defRPr/>
            </a:pPr>
            <a:fld id="{BCFED133-2DA3-497C-BBF7-C539B78240CD}" type="datetime1">
              <a:rPr lang="zh-CN" altLang="en-US"/>
            </a:fld>
            <a:endParaRPr lang="zh-CN" altLang="en-US" sz="1800">
              <a:solidFill>
                <a:schemeClr val="tx1"/>
              </a:solidFill>
            </a:endParaRPr>
          </a:p>
        </p:txBody>
      </p:sp>
      <p:sp>
        <p:nvSpPr>
          <p:cNvPr id="3"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p:txBody>
          <a:bodyPr/>
          <a:lstStyle>
            <a:lvl1pPr>
              <a:defRPr/>
            </a:lvl1pPr>
          </a:lstStyle>
          <a:p>
            <a:pPr>
              <a:defRPr/>
            </a:pPr>
            <a:fld id="{B478DCD7-BF81-4828-B878-A0F39BC3089E}" type="slidenum">
              <a:rPr lang="zh-CN" altLang="en-US"/>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bwMode="auto">
      <p:bgPr>
        <a:pattFill prst="pct10">
          <a:fgClr>
            <a:schemeClr val="accent4">
              <a:lumMod val="50000"/>
              <a:lumOff val="50000"/>
            </a:schemeClr>
          </a:fgClr>
          <a:bgClr>
            <a:schemeClr val="accent4">
              <a:lumMod val="65000"/>
              <a:lumOff val="35000"/>
            </a:schemeClr>
          </a:bgClr>
        </a:patt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30238" y="342900"/>
            <a:ext cx="2949575" cy="1200150"/>
          </a:xfrm>
        </p:spPr>
        <p:txBody>
          <a:bodyPr anchor="b"/>
          <a:lstStyle>
            <a:lvl1pPr>
              <a:defRPr sz="32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788" y="741363"/>
            <a:ext cx="4629150" cy="36544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二级</a:t>
            </a:r>
            <a:endParaRPr lang="zh-CN" altLang="en-US" noProof="1" smtClean="0"/>
          </a:p>
          <a:p>
            <a:pPr lvl="2"/>
            <a:r>
              <a:rPr lang="zh-CN" altLang="en-US" noProof="1" smtClean="0"/>
              <a:t>三级</a:t>
            </a:r>
            <a:endParaRPr lang="zh-CN" altLang="en-US" noProof="1" smtClean="0"/>
          </a:p>
          <a:p>
            <a:pPr lvl="3"/>
            <a:r>
              <a:rPr lang="zh-CN" altLang="en-US" noProof="1" smtClean="0"/>
              <a:t>四级</a:t>
            </a:r>
            <a:endParaRPr lang="zh-CN" altLang="en-US" noProof="1" smtClean="0"/>
          </a:p>
          <a:p>
            <a:pPr lvl="4"/>
            <a:r>
              <a:rPr lang="zh-CN" altLang="en-US" noProof="1" smtClean="0"/>
              <a:t>五级</a:t>
            </a:r>
            <a:endParaRPr lang="zh-CN" altLang="en-US" noProof="1"/>
          </a:p>
        </p:txBody>
      </p:sp>
      <p:sp>
        <p:nvSpPr>
          <p:cNvPr id="4" name="文本占位符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endParaRPr lang="zh-CN" altLang="en-US" noProof="1" smtClean="0"/>
          </a:p>
        </p:txBody>
      </p:sp>
      <p:sp>
        <p:nvSpPr>
          <p:cNvPr id="5" name="日期占位符 3"/>
          <p:cNvSpPr>
            <a:spLocks noGrp="1" noChangeArrowheads="1"/>
          </p:cNvSpPr>
          <p:nvPr>
            <p:ph type="dt" sz="half" idx="10"/>
          </p:nvPr>
        </p:nvSpPr>
        <p:spPr/>
        <p:txBody>
          <a:bodyPr/>
          <a:lstStyle>
            <a:lvl1pPr>
              <a:defRPr/>
            </a:lvl1pPr>
          </a:lstStyle>
          <a:p>
            <a:pPr>
              <a:defRPr/>
            </a:pPr>
            <a:fld id="{B7F8EB88-1935-4864-90AE-9FB34EFD7C4E}" type="datetime1">
              <a:rPr lang="zh-CN" altLang="en-US"/>
            </a:fld>
            <a:endParaRPr lang="zh-CN" altLang="en-US" sz="1800">
              <a:solidFill>
                <a:schemeClr val="tx1"/>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p:txBody>
          <a:bodyPr/>
          <a:lstStyle>
            <a:lvl1pPr>
              <a:defRPr/>
            </a:lvl1pPr>
          </a:lstStyle>
          <a:p>
            <a:pPr>
              <a:defRPr/>
            </a:pPr>
            <a:fld id="{B9B35C7D-B302-416B-A052-9ED7E51462B0}"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bwMode="auto">
      <p:bgPr>
        <a:pattFill prst="pct10">
          <a:fgClr>
            <a:schemeClr val="accent4">
              <a:lumMod val="50000"/>
              <a:lumOff val="50000"/>
            </a:schemeClr>
          </a:fgClr>
          <a:bgClr>
            <a:schemeClr val="accent4">
              <a:lumMod val="65000"/>
              <a:lumOff val="35000"/>
            </a:schemeClr>
          </a:bgClr>
        </a:patt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30238" y="342900"/>
            <a:ext cx="2949575" cy="1200150"/>
          </a:xfrm>
        </p:spPr>
        <p:txBody>
          <a:bodyPr anchor="b"/>
          <a:lstStyle>
            <a:lvl1pPr>
              <a:defRPr sz="32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788" y="741363"/>
            <a:ext cx="4629150" cy="36544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endParaRPr lang="zh-CN" altLang="en-US" noProof="1" smtClean="0"/>
          </a:p>
        </p:txBody>
      </p:sp>
      <p:sp>
        <p:nvSpPr>
          <p:cNvPr id="5" name="日期占位符 3"/>
          <p:cNvSpPr>
            <a:spLocks noGrp="1" noChangeArrowheads="1"/>
          </p:cNvSpPr>
          <p:nvPr>
            <p:ph type="dt" sz="half" idx="10"/>
          </p:nvPr>
        </p:nvSpPr>
        <p:spPr/>
        <p:txBody>
          <a:bodyPr/>
          <a:lstStyle>
            <a:lvl1pPr>
              <a:defRPr/>
            </a:lvl1pPr>
          </a:lstStyle>
          <a:p>
            <a:pPr>
              <a:defRPr/>
            </a:pPr>
            <a:fld id="{9EBFB56B-8010-4639-A62D-23317F954F6B}" type="datetime1">
              <a:rPr lang="zh-CN" altLang="en-US"/>
            </a:fld>
            <a:endParaRPr lang="zh-CN" altLang="en-US" sz="1800">
              <a:solidFill>
                <a:schemeClr val="tx1"/>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p:txBody>
          <a:bodyPr/>
          <a:lstStyle>
            <a:lvl1pPr>
              <a:defRPr/>
            </a:lvl1pPr>
          </a:lstStyle>
          <a:p>
            <a:pPr>
              <a:defRPr/>
            </a:pPr>
            <a:fld id="{F2344931-623A-4F9D-98BD-4BEED3CBBA8F}"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pattFill prst="pct10">
          <a:fgClr>
            <a:srgbClr val="808080"/>
          </a:fgClr>
          <a:bgClr>
            <a:srgbClr val="595959"/>
          </a:bgClr>
        </a:pattFill>
        <a:effectLst/>
      </p:bgPr>
    </p:bg>
    <p:spTree>
      <p:nvGrpSpPr>
        <p:cNvPr id="1" name=""/>
        <p:cNvGrpSpPr/>
        <p:nvPr/>
      </p:nvGrpSpPr>
      <p:grpSpPr>
        <a:xfrm>
          <a:off x="0" y="0"/>
          <a:ext cx="0" cy="0"/>
          <a:chOff x="0" y="0"/>
          <a:chExt cx="0" cy="0"/>
        </a:xfrm>
      </p:grpSpPr>
      <p:sp>
        <p:nvSpPr>
          <p:cNvPr id="4098" name="标题占位符 1"/>
          <p:cNvSpPr>
            <a:spLocks noGrp="1" noChangeArrowheads="1"/>
          </p:cNvSpPr>
          <p:nvPr>
            <p:ph type="title" idx="4294967295"/>
          </p:nvPr>
        </p:nvSpPr>
        <p:spPr bwMode="auto">
          <a:xfrm>
            <a:off x="457200" y="206375"/>
            <a:ext cx="8229600" cy="857250"/>
          </a:xfrm>
          <a:prstGeom prst="rect">
            <a:avLst/>
          </a:prstGeom>
          <a:noFill/>
          <a:ln w="9525">
            <a:noFill/>
            <a:miter lim="800000"/>
          </a:ln>
        </p:spPr>
        <p:txBody>
          <a:bodyPr vert="horz" wrap="square" lIns="91440" tIns="45720" rIns="91440" bIns="45720" numCol="1" anchor="ctr" anchorCtr="0" compatLnSpc="1"/>
          <a:lstStyle/>
          <a:p>
            <a:pPr lvl="0"/>
            <a:r>
              <a:rPr lang="zh-CN" altLang="zh-CN" smtClean="0">
                <a:sym typeface="Calibri" pitchFamily="34" charset="0"/>
              </a:rPr>
              <a:t>单击此处编辑母版标题样式</a:t>
            </a:r>
            <a:endParaRPr lang="zh-CN" altLang="zh-CN" smtClean="0">
              <a:sym typeface="Calibri" pitchFamily="34" charset="0"/>
            </a:endParaRPr>
          </a:p>
        </p:txBody>
      </p:sp>
      <p:sp>
        <p:nvSpPr>
          <p:cNvPr id="4099" name="文本占位符 2"/>
          <p:cNvSpPr>
            <a:spLocks noGrp="1" noChangeArrowheads="1"/>
          </p:cNvSpPr>
          <p:nvPr>
            <p:ph type="body" idx="9"/>
          </p:nvPr>
        </p:nvSpPr>
        <p:spPr bwMode="auto">
          <a:xfrm>
            <a:off x="457200" y="1200150"/>
            <a:ext cx="8229600" cy="3394075"/>
          </a:xfrm>
          <a:prstGeom prst="rect">
            <a:avLst/>
          </a:prstGeom>
          <a:noFill/>
          <a:ln w="9525">
            <a:noFill/>
            <a:miter lim="800000"/>
          </a:ln>
        </p:spPr>
        <p:txBody>
          <a:bodyPr vert="horz" wrap="square" lIns="91440" tIns="45720" rIns="91440" bIns="45720" numCol="1" anchor="t" anchorCtr="0" compatLnSpc="1"/>
          <a:lstStyle/>
          <a:p>
            <a:pPr lvl="0"/>
            <a:r>
              <a:rPr lang="zh-CN" altLang="zh-CN" smtClean="0">
                <a:sym typeface="Calibri" pitchFamily="34" charset="0"/>
              </a:rPr>
              <a:t>单击此处编辑母版文本样式</a:t>
            </a:r>
            <a:endParaRPr lang="zh-CN" altLang="zh-CN" smtClean="0">
              <a:sym typeface="Calibri" pitchFamily="34" charset="0"/>
            </a:endParaRPr>
          </a:p>
          <a:p>
            <a:pPr lvl="1"/>
            <a:r>
              <a:rPr lang="zh-CN" altLang="zh-CN" smtClean="0">
                <a:sym typeface="Calibri" pitchFamily="34" charset="0"/>
              </a:rPr>
              <a:t>第二级</a:t>
            </a:r>
            <a:endParaRPr lang="zh-CN" altLang="zh-CN" smtClean="0">
              <a:sym typeface="Calibri" pitchFamily="34" charset="0"/>
            </a:endParaRPr>
          </a:p>
          <a:p>
            <a:pPr lvl="2"/>
            <a:r>
              <a:rPr lang="zh-CN" altLang="zh-CN" smtClean="0">
                <a:sym typeface="Calibri" pitchFamily="34" charset="0"/>
              </a:rPr>
              <a:t>第三级</a:t>
            </a:r>
            <a:endParaRPr lang="zh-CN" altLang="zh-CN" smtClean="0">
              <a:sym typeface="Calibri" pitchFamily="34" charset="0"/>
            </a:endParaRPr>
          </a:p>
          <a:p>
            <a:pPr lvl="3"/>
            <a:r>
              <a:rPr lang="zh-CN" altLang="zh-CN" smtClean="0">
                <a:sym typeface="Calibri" pitchFamily="34" charset="0"/>
              </a:rPr>
              <a:t>第四级</a:t>
            </a:r>
            <a:endParaRPr lang="zh-CN" altLang="zh-CN" smtClean="0">
              <a:sym typeface="Calibri" pitchFamily="34" charset="0"/>
            </a:endParaRPr>
          </a:p>
          <a:p>
            <a:pPr lvl="4"/>
            <a:r>
              <a:rPr lang="zh-CN" altLang="zh-CN" smtClean="0">
                <a:sym typeface="Calibri" pitchFamily="34" charset="0"/>
              </a:rPr>
              <a:t>第五级</a:t>
            </a:r>
            <a:endParaRPr lang="zh-CN" altLang="zh-CN" smtClean="0">
              <a:sym typeface="Calibri" pitchFamily="34" charset="0"/>
            </a:endParaRPr>
          </a:p>
        </p:txBody>
      </p:sp>
      <p:sp>
        <p:nvSpPr>
          <p:cNvPr id="1028" name="日期占位符 3"/>
          <p:cNvSpPr>
            <a:spLocks noGrp="1" noChangeArrowheads="1"/>
          </p:cNvSpPr>
          <p:nvPr>
            <p:ph type="dt" sz="half" idx="2"/>
          </p:nvPr>
        </p:nvSpPr>
        <p:spPr bwMode="auto">
          <a:xfrm>
            <a:off x="457200" y="4767263"/>
            <a:ext cx="2133600" cy="274637"/>
          </a:xfrm>
          <a:prstGeom prst="rect">
            <a:avLst/>
          </a:prstGeom>
          <a:noFill/>
          <a:ln>
            <a:noFill/>
          </a:ln>
        </p:spPr>
        <p:txBody>
          <a:bodyPr vert="horz" wrap="square" lIns="91440" tIns="45720" rIns="91440" bIns="45720" numCol="1" anchor="ctr" anchorCtr="0" compatLnSpc="1"/>
          <a:lstStyle>
            <a:lvl1pPr eaLnBrk="1" hangingPunct="1">
              <a:buFont typeface="Arial" charset="0"/>
              <a:buNone/>
              <a:defRPr sz="1200">
                <a:solidFill>
                  <a:srgbClr val="898989"/>
                </a:solidFill>
                <a:latin typeface="Arial" charset="0"/>
                <a:ea typeface="宋体" charset="0"/>
              </a:defRPr>
            </a:lvl1pPr>
          </a:lstStyle>
          <a:p>
            <a:pPr>
              <a:defRPr/>
            </a:pPr>
            <a:fld id="{D4FE38F2-25C4-46D9-959D-A74EDCAF593F}" type="datetime1">
              <a:rPr lang="zh-CN" altLang="en-US"/>
            </a:fld>
            <a:endParaRPr lang="zh-CN" altLang="en-US"/>
          </a:p>
        </p:txBody>
      </p:sp>
      <p:sp>
        <p:nvSpPr>
          <p:cNvPr id="1029" name="页脚占位符 4"/>
          <p:cNvSpPr>
            <a:spLocks noGrp="1" noChangeArrowheads="1"/>
          </p:cNvSpPr>
          <p:nvPr>
            <p:ph type="ftr" sz="quarter" idx="3"/>
          </p:nvPr>
        </p:nvSpPr>
        <p:spPr bwMode="auto">
          <a:xfrm>
            <a:off x="3124200" y="4767263"/>
            <a:ext cx="2895600" cy="274637"/>
          </a:xfrm>
          <a:prstGeom prst="rect">
            <a:avLst/>
          </a:prstGeom>
          <a:noFill/>
          <a:ln>
            <a:noFill/>
          </a:ln>
        </p:spPr>
        <p:txBody>
          <a:bodyPr vert="horz" wrap="square" lIns="91440" tIns="45720" rIns="91440" bIns="45720" numCol="1" anchor="ctr" anchorCtr="0" compatLnSpc="1"/>
          <a:lstStyle>
            <a:lvl1pPr algn="ctr" eaLnBrk="1" hangingPunct="1">
              <a:buFont typeface="Arial" charset="0"/>
              <a:buNone/>
              <a:defRPr sz="1200">
                <a:solidFill>
                  <a:srgbClr val="898989"/>
                </a:solidFill>
                <a:latin typeface="Arial" charset="0"/>
                <a:ea typeface="宋体" charset="0"/>
              </a:defRPr>
            </a:lvl1pPr>
          </a:lstStyle>
          <a:p>
            <a:pPr>
              <a:defRPr/>
            </a:pPr>
            <a:endParaRPr lang="zh-CN" altLang="zh-CN"/>
          </a:p>
        </p:txBody>
      </p:sp>
      <p:sp>
        <p:nvSpPr>
          <p:cNvPr id="1030" name="灯片编号占位符 5"/>
          <p:cNvSpPr>
            <a:spLocks noGrp="1" noChangeArrowheads="1"/>
          </p:cNvSpPr>
          <p:nvPr>
            <p:ph type="sldNum" sz="quarter" idx="4"/>
          </p:nvPr>
        </p:nvSpPr>
        <p:spPr bwMode="auto">
          <a:xfrm>
            <a:off x="6553200" y="4767263"/>
            <a:ext cx="2133600" cy="274637"/>
          </a:xfrm>
          <a:prstGeom prst="rect">
            <a:avLst/>
          </a:prstGeom>
          <a:noFill/>
          <a:ln>
            <a:noFill/>
          </a:ln>
        </p:spPr>
        <p:txBody>
          <a:bodyPr vert="horz" wrap="square" lIns="91440" tIns="45720" rIns="91440" bIns="45720" numCol="1" anchor="ctr" anchorCtr="0" compatLnSpc="1"/>
          <a:lstStyle>
            <a:lvl1pPr algn="r">
              <a:buFont typeface="Arial" pitchFamily="34" charset="0"/>
              <a:buChar char="•"/>
              <a:defRPr sz="1200">
                <a:solidFill>
                  <a:srgbClr val="898989"/>
                </a:solidFill>
                <a:latin typeface="Arial" pitchFamily="34" charset="0"/>
              </a:defRPr>
            </a:lvl1pPr>
          </a:lstStyle>
          <a:p>
            <a:pPr>
              <a:defRPr/>
            </a:pPr>
            <a:fld id="{9EEEBC6E-68E5-4F4E-8467-DA029CA522C9}"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marL="914400" indent="-914400" algn="ctr" rtl="0" eaLnBrk="0" fontAlgn="base" hangingPunct="0">
        <a:spcBef>
          <a:spcPct val="0"/>
        </a:spcBef>
        <a:spcAft>
          <a:spcPct val="0"/>
        </a:spcAft>
        <a:defRPr sz="4400" kern="12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宋体" charset="0"/>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宋体" charset="0"/>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宋体" charset="0"/>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宋体" charset="0"/>
          <a:sym typeface="Calibri" pitchFamily="34" charset="0"/>
        </a:defRPr>
      </a:lvl5pPr>
      <a:lvl6pPr marL="1371600" indent="-914400" algn="ctr" rtl="0" fontAlgn="base">
        <a:spcBef>
          <a:spcPct val="0"/>
        </a:spcBef>
        <a:spcAft>
          <a:spcPct val="0"/>
        </a:spcAft>
        <a:defRPr sz="4400">
          <a:solidFill>
            <a:schemeClr val="tx1"/>
          </a:solidFill>
          <a:latin typeface="Calibri" pitchFamily="34" charset="0"/>
          <a:ea typeface="宋体" charset="0"/>
          <a:sym typeface="Calibri" pitchFamily="34" charset="0"/>
        </a:defRPr>
      </a:lvl6pPr>
      <a:lvl7pPr marL="1828800" indent="-914400" algn="ctr" rtl="0" fontAlgn="base">
        <a:spcBef>
          <a:spcPct val="0"/>
        </a:spcBef>
        <a:spcAft>
          <a:spcPct val="0"/>
        </a:spcAft>
        <a:defRPr sz="4400">
          <a:solidFill>
            <a:schemeClr val="tx1"/>
          </a:solidFill>
          <a:latin typeface="Calibri" pitchFamily="34" charset="0"/>
          <a:ea typeface="宋体" charset="0"/>
          <a:sym typeface="Calibri" pitchFamily="34" charset="0"/>
        </a:defRPr>
      </a:lvl7pPr>
      <a:lvl8pPr marL="2286000" indent="-914400" algn="ctr" rtl="0" fontAlgn="base">
        <a:spcBef>
          <a:spcPct val="0"/>
        </a:spcBef>
        <a:spcAft>
          <a:spcPct val="0"/>
        </a:spcAft>
        <a:defRPr sz="4400">
          <a:solidFill>
            <a:schemeClr val="tx1"/>
          </a:solidFill>
          <a:latin typeface="Calibri" pitchFamily="34" charset="0"/>
          <a:ea typeface="宋体" charset="0"/>
          <a:sym typeface="Calibri" pitchFamily="34" charset="0"/>
        </a:defRPr>
      </a:lvl8pPr>
      <a:lvl9pPr marL="2743200" indent="-914400" algn="ctr" rtl="0" fontAlgn="base">
        <a:spcBef>
          <a:spcPct val="0"/>
        </a:spcBef>
        <a:spcAft>
          <a:spcPct val="0"/>
        </a:spcAft>
        <a:defRPr sz="4400">
          <a:solidFill>
            <a:schemeClr val="tx1"/>
          </a:solidFill>
          <a:latin typeface="Calibri" pitchFamily="34" charset="0"/>
          <a:ea typeface="宋体" charset="0"/>
          <a:sym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sym typeface="Calibri" pitchFamily="34" charset="0"/>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sym typeface="Calibri" pitchFamily="34" charset="0"/>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image" Target="../media/image14.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jpeg"/><Relationship Id="rId1" Type="http://schemas.openxmlformats.org/officeDocument/2006/relationships/image" Target="../media/image17.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2.png"/><Relationship Id="rId7" Type="http://schemas.openxmlformats.org/officeDocument/2006/relationships/image" Target="../media/image9.png"/><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9.jpeg"/></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5.jpeg"/><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image" Target="../media/image22.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7.jpeg"/><Relationship Id="rId1" Type="http://schemas.openxmlformats.org/officeDocument/2006/relationships/image" Target="../media/image26.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9.jpeg"/><Relationship Id="rId1" Type="http://schemas.openxmlformats.org/officeDocument/2006/relationships/image" Target="../media/image28.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1.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5.jpeg"/><Relationship Id="rId1" Type="http://schemas.openxmlformats.org/officeDocument/2006/relationships/image" Target="../media/image34.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6.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0.jpe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38.png"/><Relationship Id="rId1" Type="http://schemas.openxmlformats.org/officeDocument/2006/relationships/image" Target="../media/image37.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9.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0.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1.jpe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2.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pn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3.jpe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4.jpe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5.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6.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47.jpe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8.jpe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7" Type="http://schemas.openxmlformats.org/officeDocument/2006/relationships/vmlDrawing" Target="../drawings/vmlDrawing1.vml"/><Relationship Id="rId6" Type="http://schemas.openxmlformats.org/officeDocument/2006/relationships/slideLayout" Target="../slideLayouts/slideLayout7.xml"/><Relationship Id="rId5" Type="http://schemas.openxmlformats.org/officeDocument/2006/relationships/image" Target="../media/image51.GIF"/><Relationship Id="rId4" Type="http://schemas.openxmlformats.org/officeDocument/2006/relationships/image" Target="../media/image50.png"/><Relationship Id="rId3" Type="http://schemas.openxmlformats.org/officeDocument/2006/relationships/oleObject" Target="../embeddings/oleObject2.bin"/><Relationship Id="rId2" Type="http://schemas.openxmlformats.org/officeDocument/2006/relationships/image" Target="../media/image49.png"/><Relationship Id="rId1" Type="http://schemas.openxmlformats.org/officeDocument/2006/relationships/oleObject" Target="../embeddings/oleObject1.bin"/></Relationships>
</file>

<file path=ppt/slides/_rels/slide68.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7.xml"/><Relationship Id="rId2" Type="http://schemas.openxmlformats.org/officeDocument/2006/relationships/image" Target="../media/image52.emf"/><Relationship Id="rId1" Type="http://schemas.openxmlformats.org/officeDocument/2006/relationships/oleObject" Target="../embeddings/Workbook1.xls"/></Relationships>
</file>

<file path=ppt/slides/_rels/slide69.xml.rels><?xml version="1.0" encoding="UTF-8" standalone="yes"?>
<Relationships xmlns="http://schemas.openxmlformats.org/package/2006/relationships"><Relationship Id="rId4" Type="http://schemas.openxmlformats.org/officeDocument/2006/relationships/vmlDrawing" Target="../drawings/vmlDrawing3.vml"/><Relationship Id="rId3" Type="http://schemas.openxmlformats.org/officeDocument/2006/relationships/slideLayout" Target="../slideLayouts/slideLayout7.xml"/><Relationship Id="rId2" Type="http://schemas.openxmlformats.org/officeDocument/2006/relationships/image" Target="../media/image53.emf"/><Relationship Id="rId1" Type="http://schemas.openxmlformats.org/officeDocument/2006/relationships/oleObject" Target="../embeddings/Workbook2.xls"/></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1.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image" Target="../media/image54.png"/></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hyperlink" Target="mailto:chuguo@cscse.edu.cn" TargetMode="External"/><Relationship Id="rId1" Type="http://schemas.openxmlformats.org/officeDocument/2006/relationships/image" Target="../media/image57.jpeg"/></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1"/>
          <a:srcRect l="36032" b="27251"/>
          <a:stretch>
            <a:fillRect/>
          </a:stretch>
        </p:blipFill>
        <p:spPr bwMode="auto">
          <a:xfrm>
            <a:off x="0" y="1924050"/>
            <a:ext cx="2832100" cy="3219450"/>
          </a:xfrm>
          <a:prstGeom prst="rect">
            <a:avLst/>
          </a:prstGeom>
          <a:noFill/>
          <a:ln w="9525">
            <a:noFill/>
            <a:miter lim="800000"/>
            <a:headEnd/>
            <a:tailEnd/>
          </a:ln>
        </p:spPr>
      </p:pic>
      <p:sp>
        <p:nvSpPr>
          <p:cNvPr id="18435" name="矩形 11"/>
          <p:cNvSpPr>
            <a:spLocks noChangeArrowheads="1"/>
          </p:cNvSpPr>
          <p:nvPr/>
        </p:nvSpPr>
        <p:spPr bwMode="auto">
          <a:xfrm>
            <a:off x="466725" y="2716213"/>
            <a:ext cx="215900" cy="1800225"/>
          </a:xfrm>
          <a:prstGeom prst="rect">
            <a:avLst/>
          </a:prstGeom>
          <a:solidFill>
            <a:schemeClr val="bg1"/>
          </a:solidFill>
          <a:ln w="25400">
            <a:noFill/>
            <a:miter lim="800000"/>
          </a:ln>
        </p:spPr>
        <p:txBody>
          <a:bodyPr anchor="ctr"/>
          <a:lstStyle/>
          <a:p>
            <a:pPr algn="ctr"/>
            <a:endParaRPr lang="zh-CN" altLang="zh-CN">
              <a:solidFill>
                <a:srgbClr val="FFFFFF"/>
              </a:solidFill>
              <a:latin typeface="宋体" pitchFamily="2" charset="-122"/>
              <a:sym typeface="宋体" pitchFamily="2" charset="-122"/>
            </a:endParaRPr>
          </a:p>
        </p:txBody>
      </p:sp>
      <p:sp>
        <p:nvSpPr>
          <p:cNvPr id="18436" name="矩形 13"/>
          <p:cNvSpPr>
            <a:spLocks noChangeArrowheads="1"/>
          </p:cNvSpPr>
          <p:nvPr/>
        </p:nvSpPr>
        <p:spPr bwMode="auto">
          <a:xfrm rot="5400000">
            <a:off x="955676" y="3924300"/>
            <a:ext cx="215900" cy="968375"/>
          </a:xfrm>
          <a:prstGeom prst="rect">
            <a:avLst/>
          </a:prstGeom>
          <a:solidFill>
            <a:schemeClr val="bg1"/>
          </a:solidFill>
          <a:ln w="25400">
            <a:noFill/>
            <a:miter lim="800000"/>
          </a:ln>
        </p:spPr>
        <p:txBody>
          <a:bodyPr anchor="ctr"/>
          <a:lstStyle/>
          <a:p>
            <a:pPr algn="ctr"/>
            <a:endParaRPr lang="zh-CN" altLang="zh-CN">
              <a:solidFill>
                <a:srgbClr val="FFFFFF"/>
              </a:solidFill>
              <a:latin typeface="宋体" pitchFamily="2" charset="-122"/>
              <a:sym typeface="宋体" pitchFamily="2" charset="-122"/>
            </a:endParaRPr>
          </a:p>
        </p:txBody>
      </p:sp>
      <p:sp>
        <p:nvSpPr>
          <p:cNvPr id="18437" name="矩形 14"/>
          <p:cNvSpPr>
            <a:spLocks noChangeArrowheads="1"/>
          </p:cNvSpPr>
          <p:nvPr/>
        </p:nvSpPr>
        <p:spPr bwMode="auto">
          <a:xfrm>
            <a:off x="511175" y="2224088"/>
            <a:ext cx="107950" cy="207962"/>
          </a:xfrm>
          <a:prstGeom prst="rect">
            <a:avLst/>
          </a:prstGeom>
          <a:solidFill>
            <a:schemeClr val="bg1"/>
          </a:solidFill>
          <a:ln w="25400">
            <a:noFill/>
            <a:miter lim="800000"/>
          </a:ln>
        </p:spPr>
        <p:txBody>
          <a:bodyPr anchor="ctr"/>
          <a:lstStyle/>
          <a:p>
            <a:pPr algn="ctr"/>
            <a:endParaRPr lang="zh-CN" altLang="zh-CN">
              <a:solidFill>
                <a:srgbClr val="FFFFFF"/>
              </a:solidFill>
              <a:latin typeface="宋体" pitchFamily="2" charset="-122"/>
              <a:sym typeface="宋体" pitchFamily="2" charset="-122"/>
            </a:endParaRPr>
          </a:p>
        </p:txBody>
      </p:sp>
      <p:sp>
        <p:nvSpPr>
          <p:cNvPr id="18438" name="矩形 21"/>
          <p:cNvSpPr>
            <a:spLocks noChangeArrowheads="1"/>
          </p:cNvSpPr>
          <p:nvPr/>
        </p:nvSpPr>
        <p:spPr bwMode="auto">
          <a:xfrm>
            <a:off x="2303463" y="4378325"/>
            <a:ext cx="252412" cy="103188"/>
          </a:xfrm>
          <a:prstGeom prst="rect">
            <a:avLst/>
          </a:prstGeom>
          <a:solidFill>
            <a:schemeClr val="bg1"/>
          </a:solidFill>
          <a:ln w="25400">
            <a:noFill/>
            <a:miter lim="800000"/>
          </a:ln>
        </p:spPr>
        <p:txBody>
          <a:bodyPr anchor="ctr"/>
          <a:lstStyle/>
          <a:p>
            <a:pPr algn="ctr"/>
            <a:endParaRPr lang="zh-CN" altLang="zh-CN">
              <a:solidFill>
                <a:srgbClr val="FFFFFF"/>
              </a:solidFill>
              <a:latin typeface="宋体" pitchFamily="2" charset="-122"/>
              <a:sym typeface="宋体" pitchFamily="2" charset="-122"/>
            </a:endParaRPr>
          </a:p>
        </p:txBody>
      </p:sp>
      <p:sp>
        <p:nvSpPr>
          <p:cNvPr id="18439" name="矩形 26"/>
          <p:cNvSpPr>
            <a:spLocks noChangeArrowheads="1"/>
          </p:cNvSpPr>
          <p:nvPr/>
        </p:nvSpPr>
        <p:spPr bwMode="auto">
          <a:xfrm>
            <a:off x="3492500" y="2417763"/>
            <a:ext cx="4375150" cy="814387"/>
          </a:xfrm>
          <a:prstGeom prst="rect">
            <a:avLst/>
          </a:prstGeom>
          <a:solidFill>
            <a:srgbClr val="2B2B29"/>
          </a:solidFill>
          <a:ln w="25400">
            <a:noFill/>
            <a:miter lim="800000"/>
          </a:ln>
        </p:spPr>
        <p:txBody>
          <a:bodyPr anchor="ctr"/>
          <a:lstStyle/>
          <a:p>
            <a:pPr algn="ctr"/>
            <a:endParaRPr lang="zh-CN" altLang="zh-CN">
              <a:solidFill>
                <a:srgbClr val="FFFFFF"/>
              </a:solidFill>
              <a:latin typeface="宋体" pitchFamily="2" charset="-122"/>
              <a:sym typeface="宋体" pitchFamily="2" charset="-122"/>
            </a:endParaRPr>
          </a:p>
        </p:txBody>
      </p:sp>
      <p:sp>
        <p:nvSpPr>
          <p:cNvPr id="18440" name="TextBox 27"/>
          <p:cNvSpPr>
            <a:spLocks noChangeArrowheads="1"/>
          </p:cNvSpPr>
          <p:nvPr/>
        </p:nvSpPr>
        <p:spPr bwMode="auto">
          <a:xfrm>
            <a:off x="3548063" y="2532063"/>
            <a:ext cx="4348162" cy="585787"/>
          </a:xfrm>
          <a:prstGeom prst="rect">
            <a:avLst/>
          </a:prstGeom>
          <a:noFill/>
          <a:ln w="9525">
            <a:noFill/>
            <a:miter lim="800000"/>
          </a:ln>
        </p:spPr>
        <p:txBody>
          <a:bodyPr>
            <a:spAutoFit/>
          </a:bodyPr>
          <a:lstStyle/>
          <a:p>
            <a:pPr algn="ctr"/>
            <a:r>
              <a:rPr lang="zh-CN" altLang="en-US" sz="3200" b="1">
                <a:solidFill>
                  <a:srgbClr val="BFBFBF"/>
                </a:solidFill>
                <a:latin typeface="Lantinghei SC Demibold"/>
                <a:ea typeface="Lantinghei SC Demibold"/>
                <a:cs typeface="Lantinghei SC Demibold"/>
              </a:rPr>
              <a:t>教育部留学服务中心</a:t>
            </a:r>
            <a:endParaRPr lang="zh-CN" altLang="en-US" sz="3200" b="1">
              <a:solidFill>
                <a:srgbClr val="BFBFBF"/>
              </a:solidFill>
              <a:latin typeface="Lantinghei SC Demibold"/>
              <a:ea typeface="Lantinghei SC Demibold"/>
              <a:cs typeface="Lantinghei SC Demibold"/>
            </a:endParaRPr>
          </a:p>
        </p:txBody>
      </p:sp>
      <p:sp>
        <p:nvSpPr>
          <p:cNvPr id="18441" name="TextBox 12"/>
          <p:cNvSpPr>
            <a:spLocks noChangeArrowheads="1"/>
          </p:cNvSpPr>
          <p:nvPr/>
        </p:nvSpPr>
        <p:spPr bwMode="auto">
          <a:xfrm>
            <a:off x="2124075" y="582613"/>
            <a:ext cx="6913563" cy="1570037"/>
          </a:xfrm>
          <a:prstGeom prst="rect">
            <a:avLst/>
          </a:prstGeom>
          <a:noFill/>
          <a:ln w="9525">
            <a:noFill/>
            <a:miter lim="800000"/>
          </a:ln>
        </p:spPr>
        <p:txBody>
          <a:bodyPr>
            <a:spAutoFit/>
          </a:bodyPr>
          <a:lstStyle/>
          <a:p>
            <a:pPr algn="ctr"/>
            <a:r>
              <a:rPr lang="zh-CN" altLang="en-US" sz="4800" b="1">
                <a:solidFill>
                  <a:srgbClr val="C4BD97"/>
                </a:solidFill>
                <a:latin typeface="Lantinghei SC Demibold"/>
                <a:ea typeface="Lantinghei SC Demibold"/>
                <a:cs typeface="Lantinghei SC Demibold"/>
              </a:rPr>
              <a:t>公派留学人员派出手续</a:t>
            </a:r>
            <a:br>
              <a:rPr lang="zh-CN" altLang="en-US" sz="4800" b="1">
                <a:solidFill>
                  <a:srgbClr val="C4BD97"/>
                </a:solidFill>
                <a:latin typeface="Lantinghei SC Demibold"/>
                <a:ea typeface="Lantinghei SC Demibold"/>
                <a:cs typeface="Lantinghei SC Demibold"/>
              </a:rPr>
            </a:br>
            <a:r>
              <a:rPr lang="zh-CN" altLang="en-US" sz="4800" b="1">
                <a:solidFill>
                  <a:srgbClr val="C4BD97"/>
                </a:solidFill>
                <a:latin typeface="Lantinghei SC Demibold"/>
                <a:ea typeface="Lantinghei SC Demibold"/>
                <a:cs typeface="Lantinghei SC Demibold"/>
              </a:rPr>
              <a:t>办理流程及相关要求</a:t>
            </a:r>
            <a:endParaRPr lang="zh-CN" altLang="en-US" sz="4800" b="1">
              <a:solidFill>
                <a:srgbClr val="C4BD97"/>
              </a:solidFill>
              <a:latin typeface="Lantinghei SC Demibold"/>
              <a:ea typeface="Lantinghei SC Demibold"/>
              <a:cs typeface="Lantinghei SC Demibold"/>
              <a:sym typeface="经典繁仿黑" pitchFamily="1" charset="-122"/>
            </a:endParaRPr>
          </a:p>
        </p:txBody>
      </p:sp>
      <p:sp>
        <p:nvSpPr>
          <p:cNvPr id="18442" name="TextBox 12"/>
          <p:cNvSpPr>
            <a:spLocks noChangeArrowheads="1"/>
          </p:cNvSpPr>
          <p:nvPr/>
        </p:nvSpPr>
        <p:spPr bwMode="auto">
          <a:xfrm>
            <a:off x="2124075" y="601663"/>
            <a:ext cx="6913563" cy="1568450"/>
          </a:xfrm>
          <a:prstGeom prst="rect">
            <a:avLst/>
          </a:prstGeom>
          <a:noFill/>
          <a:ln w="9525">
            <a:noFill/>
            <a:miter lim="800000"/>
          </a:ln>
        </p:spPr>
        <p:txBody>
          <a:bodyPr>
            <a:spAutoFit/>
          </a:bodyPr>
          <a:lstStyle/>
          <a:p>
            <a:pPr algn="ctr"/>
            <a:r>
              <a:rPr lang="zh-CN" altLang="en-US" sz="4800" b="1">
                <a:solidFill>
                  <a:srgbClr val="C00000"/>
                </a:solidFill>
                <a:latin typeface="Lantinghei SC Demibold"/>
                <a:ea typeface="Lantinghei SC Demibold"/>
                <a:cs typeface="Lantinghei SC Demibold"/>
              </a:rPr>
              <a:t>公派留学人员派出手续</a:t>
            </a:r>
            <a:br>
              <a:rPr lang="zh-CN" altLang="en-US" sz="4800" b="1">
                <a:solidFill>
                  <a:srgbClr val="C00000"/>
                </a:solidFill>
                <a:latin typeface="Lantinghei SC Demibold"/>
                <a:ea typeface="Lantinghei SC Demibold"/>
                <a:cs typeface="Lantinghei SC Demibold"/>
              </a:rPr>
            </a:br>
            <a:r>
              <a:rPr lang="zh-CN" altLang="en-US" sz="4800" b="1">
                <a:solidFill>
                  <a:srgbClr val="C00000"/>
                </a:solidFill>
                <a:latin typeface="Lantinghei SC Demibold"/>
                <a:ea typeface="Lantinghei SC Demibold"/>
                <a:cs typeface="Lantinghei SC Demibold"/>
              </a:rPr>
              <a:t>办理流程及相关要求</a:t>
            </a:r>
            <a:endParaRPr lang="zh-CN" altLang="en-US" sz="4800" b="1">
              <a:solidFill>
                <a:srgbClr val="C00000"/>
              </a:solidFill>
              <a:latin typeface="Lantinghei SC Demibold"/>
              <a:ea typeface="Lantinghei SC Demibold"/>
              <a:cs typeface="Lantinghei SC Demibold"/>
              <a:sym typeface="经典繁仿黑" pitchFamily="1" charset="-122"/>
            </a:endParaRPr>
          </a:p>
        </p:txBody>
      </p:sp>
      <p:pic>
        <p:nvPicPr>
          <p:cNvPr id="18443" name="Picture 10" descr="can2"/>
          <p:cNvPicPr>
            <a:picLocks noChangeAspect="1" noChangeArrowheads="1"/>
          </p:cNvPicPr>
          <p:nvPr/>
        </p:nvPicPr>
        <p:blipFill>
          <a:blip r:embed="rId2"/>
          <a:srcRect/>
          <a:stretch>
            <a:fillRect/>
          </a:stretch>
        </p:blipFill>
        <p:spPr bwMode="auto">
          <a:xfrm>
            <a:off x="5073650" y="3594100"/>
            <a:ext cx="1295400" cy="1295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前言"/>
          <p:cNvSpPr>
            <a:spLocks noChangeArrowheads="1"/>
          </p:cNvSpPr>
          <p:nvPr/>
        </p:nvSpPr>
        <p:spPr bwMode="auto">
          <a:xfrm>
            <a:off x="1603375" y="1712913"/>
            <a:ext cx="6027738" cy="1939925"/>
          </a:xfrm>
          <a:prstGeom prst="rect">
            <a:avLst/>
          </a:prstGeom>
          <a:noFill/>
          <a:ln w="9525">
            <a:noFill/>
            <a:miter lim="800000"/>
          </a:ln>
          <a:effectLst>
            <a:outerShdw dist="38100" dir="8100000" algn="tr" rotWithShape="0">
              <a:srgbClr val="808080">
                <a:alpha val="39999"/>
              </a:srgbClr>
            </a:outerShdw>
          </a:effectLst>
        </p:spPr>
        <p:txBody>
          <a:bodyPr>
            <a:spAutoFit/>
          </a:bodyPr>
          <a:lstStyle/>
          <a:p>
            <a:pPr algn="r">
              <a:defRPr/>
            </a:pPr>
            <a:r>
              <a:rPr lang="zh-CN" altLang="en-US" sz="4000" b="1" dirty="0">
                <a:solidFill>
                  <a:srgbClr val="DDD9C3"/>
                </a:solidFill>
                <a:latin typeface="黑体" pitchFamily="49" charset="-122"/>
                <a:ea typeface="黑体" pitchFamily="49" charset="-122"/>
              </a:rPr>
              <a:t>主要国家</a:t>
            </a:r>
            <a:endParaRPr lang="zh-CN" altLang="en-US" sz="4000" b="1" dirty="0">
              <a:solidFill>
                <a:srgbClr val="DDD9C3"/>
              </a:solidFill>
              <a:latin typeface="黑体" pitchFamily="49" charset="-122"/>
              <a:ea typeface="黑体" pitchFamily="49" charset="-122"/>
            </a:endParaRPr>
          </a:p>
          <a:p>
            <a:pPr algn="r">
              <a:defRPr/>
            </a:pPr>
            <a:r>
              <a:rPr lang="zh-CN" altLang="en-US" sz="4000" b="1" dirty="0">
                <a:solidFill>
                  <a:srgbClr val="DDD9C3"/>
                </a:solidFill>
                <a:latin typeface="黑体" pitchFamily="49" charset="-122"/>
                <a:ea typeface="黑体" pitchFamily="49" charset="-122"/>
              </a:rPr>
              <a:t>签证办理要求及</a:t>
            </a:r>
            <a:endParaRPr lang="zh-CN" altLang="en-US" sz="4000" b="1" dirty="0">
              <a:solidFill>
                <a:srgbClr val="DDD9C3"/>
              </a:solidFill>
              <a:latin typeface="黑体" pitchFamily="49" charset="-122"/>
              <a:ea typeface="黑体" pitchFamily="49" charset="-122"/>
            </a:endParaRPr>
          </a:p>
          <a:p>
            <a:pPr algn="r">
              <a:defRPr/>
            </a:pPr>
            <a:r>
              <a:rPr lang="zh-CN" altLang="en-US" sz="4000" b="1" dirty="0">
                <a:solidFill>
                  <a:srgbClr val="DDD9C3"/>
                </a:solidFill>
                <a:latin typeface="黑体" pitchFamily="49" charset="-122"/>
                <a:ea typeface="黑体" pitchFamily="49" charset="-122"/>
              </a:rPr>
              <a:t>订购国际机票须知</a:t>
            </a:r>
            <a:endParaRPr lang="zh-CN" altLang="en-US" sz="4000" b="1" dirty="0">
              <a:solidFill>
                <a:srgbClr val="DDD9C3"/>
              </a:solidFill>
              <a:latin typeface="黑体" pitchFamily="49" charset="-122"/>
              <a:ea typeface="黑体" pitchFamily="49" charset="-122"/>
            </a:endParaRPr>
          </a:p>
        </p:txBody>
      </p:sp>
      <p:pic>
        <p:nvPicPr>
          <p:cNvPr id="27651" name="Picture 10" descr="can2"/>
          <p:cNvPicPr>
            <a:picLocks noChangeAspect="1" noChangeArrowheads="1"/>
          </p:cNvPicPr>
          <p:nvPr/>
        </p:nvPicPr>
        <p:blipFill>
          <a:blip r:embed="rId1"/>
          <a:srcRect/>
          <a:stretch>
            <a:fillRect/>
          </a:stretch>
        </p:blipFill>
        <p:spPr bwMode="auto">
          <a:xfrm>
            <a:off x="7775575" y="2122488"/>
            <a:ext cx="1122363" cy="1120775"/>
          </a:xfrm>
          <a:prstGeom prst="rect">
            <a:avLst/>
          </a:prstGeom>
          <a:noFill/>
          <a:ln w="9525">
            <a:noFill/>
            <a:miter lim="800000"/>
            <a:headEnd/>
            <a:tailEnd/>
          </a:ln>
        </p:spPr>
      </p:pic>
      <p:grpSp>
        <p:nvGrpSpPr>
          <p:cNvPr id="2" name="Group 6"/>
          <p:cNvGrpSpPr/>
          <p:nvPr/>
        </p:nvGrpSpPr>
        <p:grpSpPr bwMode="auto">
          <a:xfrm>
            <a:off x="584200" y="515938"/>
            <a:ext cx="2474913" cy="4068762"/>
            <a:chOff x="0" y="0"/>
            <a:chExt cx="2476153" cy="4069266"/>
          </a:xfrm>
          <a:solidFill>
            <a:schemeClr val="bg1">
              <a:lumMod val="85000"/>
            </a:schemeClr>
          </a:solidFill>
        </p:grpSpPr>
        <p:sp>
          <p:nvSpPr>
            <p:cNvPr id="227" name="矩形 79"/>
            <p:cNvSpPr>
              <a:spLocks noChangeArrowheads="1"/>
            </p:cNvSpPr>
            <p:nvPr/>
          </p:nvSpPr>
          <p:spPr bwMode="auto">
            <a:xfrm>
              <a:off x="0"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28" name="矩形 86"/>
            <p:cNvSpPr>
              <a:spLocks noChangeArrowheads="1"/>
            </p:cNvSpPr>
            <p:nvPr/>
          </p:nvSpPr>
          <p:spPr bwMode="auto">
            <a:xfrm>
              <a:off x="437624"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29" name="矩形 93"/>
            <p:cNvSpPr>
              <a:spLocks noChangeArrowheads="1"/>
            </p:cNvSpPr>
            <p:nvPr/>
          </p:nvSpPr>
          <p:spPr bwMode="auto">
            <a:xfrm>
              <a:off x="875248"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30" name="矩形 100"/>
            <p:cNvSpPr>
              <a:spLocks noChangeArrowheads="1"/>
            </p:cNvSpPr>
            <p:nvPr/>
          </p:nvSpPr>
          <p:spPr bwMode="auto">
            <a:xfrm>
              <a:off x="1312872"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31" name="矩形 107"/>
            <p:cNvSpPr>
              <a:spLocks noChangeArrowheads="1"/>
            </p:cNvSpPr>
            <p:nvPr/>
          </p:nvSpPr>
          <p:spPr bwMode="auto">
            <a:xfrm>
              <a:off x="1750496"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32" name="矩形 114"/>
            <p:cNvSpPr>
              <a:spLocks noChangeArrowheads="1"/>
            </p:cNvSpPr>
            <p:nvPr/>
          </p:nvSpPr>
          <p:spPr bwMode="auto">
            <a:xfrm>
              <a:off x="2188121"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33" name="矩形 126"/>
            <p:cNvSpPr>
              <a:spLocks noChangeArrowheads="1"/>
            </p:cNvSpPr>
            <p:nvPr/>
          </p:nvSpPr>
          <p:spPr bwMode="auto">
            <a:xfrm>
              <a:off x="0"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34" name="矩形 127"/>
            <p:cNvSpPr>
              <a:spLocks noChangeArrowheads="1"/>
            </p:cNvSpPr>
            <p:nvPr/>
          </p:nvSpPr>
          <p:spPr bwMode="auto">
            <a:xfrm>
              <a:off x="437624"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35" name="矩形 128"/>
            <p:cNvSpPr>
              <a:spLocks noChangeArrowheads="1"/>
            </p:cNvSpPr>
            <p:nvPr/>
          </p:nvSpPr>
          <p:spPr bwMode="auto">
            <a:xfrm>
              <a:off x="875248"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36" name="矩形 129"/>
            <p:cNvSpPr>
              <a:spLocks noChangeArrowheads="1"/>
            </p:cNvSpPr>
            <p:nvPr/>
          </p:nvSpPr>
          <p:spPr bwMode="auto">
            <a:xfrm>
              <a:off x="1312872"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37" name="矩形 130"/>
            <p:cNvSpPr>
              <a:spLocks noChangeArrowheads="1"/>
            </p:cNvSpPr>
            <p:nvPr/>
          </p:nvSpPr>
          <p:spPr bwMode="auto">
            <a:xfrm>
              <a:off x="1750496"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38" name="矩形 131"/>
            <p:cNvSpPr>
              <a:spLocks noChangeArrowheads="1"/>
            </p:cNvSpPr>
            <p:nvPr/>
          </p:nvSpPr>
          <p:spPr bwMode="auto">
            <a:xfrm>
              <a:off x="2188121"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39" name="矩形 132"/>
            <p:cNvSpPr>
              <a:spLocks noChangeArrowheads="1"/>
            </p:cNvSpPr>
            <p:nvPr/>
          </p:nvSpPr>
          <p:spPr bwMode="auto">
            <a:xfrm>
              <a:off x="0" y="828081"/>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40" name="矩形 133"/>
            <p:cNvSpPr>
              <a:spLocks noChangeArrowheads="1"/>
            </p:cNvSpPr>
            <p:nvPr/>
          </p:nvSpPr>
          <p:spPr bwMode="auto">
            <a:xfrm>
              <a:off x="437624" y="828081"/>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41" name="矩形 134"/>
            <p:cNvSpPr>
              <a:spLocks noChangeArrowheads="1"/>
            </p:cNvSpPr>
            <p:nvPr/>
          </p:nvSpPr>
          <p:spPr bwMode="auto">
            <a:xfrm>
              <a:off x="875248" y="828081"/>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42" name="矩形 135"/>
            <p:cNvSpPr>
              <a:spLocks noChangeArrowheads="1"/>
            </p:cNvSpPr>
            <p:nvPr/>
          </p:nvSpPr>
          <p:spPr bwMode="auto">
            <a:xfrm>
              <a:off x="1312872" y="828081"/>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43" name="矩形 136"/>
            <p:cNvSpPr>
              <a:spLocks noChangeArrowheads="1"/>
            </p:cNvSpPr>
            <p:nvPr/>
          </p:nvSpPr>
          <p:spPr bwMode="auto">
            <a:xfrm>
              <a:off x="1750496" y="828081"/>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44" name="矩形 137"/>
            <p:cNvSpPr>
              <a:spLocks noChangeArrowheads="1"/>
            </p:cNvSpPr>
            <p:nvPr/>
          </p:nvSpPr>
          <p:spPr bwMode="auto">
            <a:xfrm>
              <a:off x="2188121" y="828081"/>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45" name="矩形 138"/>
            <p:cNvSpPr>
              <a:spLocks noChangeArrowheads="1"/>
            </p:cNvSpPr>
            <p:nvPr/>
          </p:nvSpPr>
          <p:spPr bwMode="auto">
            <a:xfrm>
              <a:off x="0" y="124996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46" name="矩形 139"/>
            <p:cNvSpPr>
              <a:spLocks noChangeArrowheads="1"/>
            </p:cNvSpPr>
            <p:nvPr/>
          </p:nvSpPr>
          <p:spPr bwMode="auto">
            <a:xfrm>
              <a:off x="437624" y="124996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47" name="矩形 140"/>
            <p:cNvSpPr>
              <a:spLocks noChangeArrowheads="1"/>
            </p:cNvSpPr>
            <p:nvPr/>
          </p:nvSpPr>
          <p:spPr bwMode="auto">
            <a:xfrm>
              <a:off x="875248" y="124996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48" name="矩形 141"/>
            <p:cNvSpPr>
              <a:spLocks noChangeArrowheads="1"/>
            </p:cNvSpPr>
            <p:nvPr/>
          </p:nvSpPr>
          <p:spPr bwMode="auto">
            <a:xfrm>
              <a:off x="1312872" y="124996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49" name="矩形 142"/>
            <p:cNvSpPr>
              <a:spLocks noChangeArrowheads="1"/>
            </p:cNvSpPr>
            <p:nvPr/>
          </p:nvSpPr>
          <p:spPr bwMode="auto">
            <a:xfrm>
              <a:off x="1750496" y="124996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50" name="矩形 143"/>
            <p:cNvSpPr>
              <a:spLocks noChangeArrowheads="1"/>
            </p:cNvSpPr>
            <p:nvPr/>
          </p:nvSpPr>
          <p:spPr bwMode="auto">
            <a:xfrm>
              <a:off x="2188121" y="124996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51" name="矩形 144"/>
            <p:cNvSpPr>
              <a:spLocks noChangeArrowheads="1"/>
            </p:cNvSpPr>
            <p:nvPr/>
          </p:nvSpPr>
          <p:spPr bwMode="auto">
            <a:xfrm>
              <a:off x="0"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52" name="矩形 145"/>
            <p:cNvSpPr>
              <a:spLocks noChangeArrowheads="1"/>
            </p:cNvSpPr>
            <p:nvPr/>
          </p:nvSpPr>
          <p:spPr bwMode="auto">
            <a:xfrm>
              <a:off x="437624"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53" name="矩形 146"/>
            <p:cNvSpPr>
              <a:spLocks noChangeArrowheads="1"/>
            </p:cNvSpPr>
            <p:nvPr/>
          </p:nvSpPr>
          <p:spPr bwMode="auto">
            <a:xfrm>
              <a:off x="875248"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54" name="矩形 147"/>
            <p:cNvSpPr>
              <a:spLocks noChangeArrowheads="1"/>
            </p:cNvSpPr>
            <p:nvPr/>
          </p:nvSpPr>
          <p:spPr bwMode="auto">
            <a:xfrm>
              <a:off x="1312872"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55" name="矩形 148"/>
            <p:cNvSpPr>
              <a:spLocks noChangeArrowheads="1"/>
            </p:cNvSpPr>
            <p:nvPr/>
          </p:nvSpPr>
          <p:spPr bwMode="auto">
            <a:xfrm>
              <a:off x="1750496"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56" name="矩形 149"/>
            <p:cNvSpPr>
              <a:spLocks noChangeArrowheads="1"/>
            </p:cNvSpPr>
            <p:nvPr/>
          </p:nvSpPr>
          <p:spPr bwMode="auto">
            <a:xfrm>
              <a:off x="2188121"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57" name="矩形 150"/>
            <p:cNvSpPr>
              <a:spLocks noChangeArrowheads="1"/>
            </p:cNvSpPr>
            <p:nvPr/>
          </p:nvSpPr>
          <p:spPr bwMode="auto">
            <a:xfrm>
              <a:off x="0"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58" name="矩形 151"/>
            <p:cNvSpPr>
              <a:spLocks noChangeArrowheads="1"/>
            </p:cNvSpPr>
            <p:nvPr/>
          </p:nvSpPr>
          <p:spPr bwMode="auto">
            <a:xfrm>
              <a:off x="437624"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59" name="矩形 152"/>
            <p:cNvSpPr>
              <a:spLocks noChangeArrowheads="1"/>
            </p:cNvSpPr>
            <p:nvPr/>
          </p:nvSpPr>
          <p:spPr bwMode="auto">
            <a:xfrm>
              <a:off x="875248"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60" name="矩形 153"/>
            <p:cNvSpPr>
              <a:spLocks noChangeArrowheads="1"/>
            </p:cNvSpPr>
            <p:nvPr/>
          </p:nvSpPr>
          <p:spPr bwMode="auto">
            <a:xfrm>
              <a:off x="1312872"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61" name="矩形 154"/>
            <p:cNvSpPr>
              <a:spLocks noChangeArrowheads="1"/>
            </p:cNvSpPr>
            <p:nvPr/>
          </p:nvSpPr>
          <p:spPr bwMode="auto">
            <a:xfrm>
              <a:off x="1750496"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62" name="矩形 155"/>
            <p:cNvSpPr>
              <a:spLocks noChangeArrowheads="1"/>
            </p:cNvSpPr>
            <p:nvPr/>
          </p:nvSpPr>
          <p:spPr bwMode="auto">
            <a:xfrm>
              <a:off x="2188121"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63" name="矩形 156"/>
            <p:cNvSpPr>
              <a:spLocks noChangeArrowheads="1"/>
            </p:cNvSpPr>
            <p:nvPr/>
          </p:nvSpPr>
          <p:spPr bwMode="auto">
            <a:xfrm>
              <a:off x="0" y="2515597"/>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64" name="矩形 157"/>
            <p:cNvSpPr>
              <a:spLocks noChangeArrowheads="1"/>
            </p:cNvSpPr>
            <p:nvPr/>
          </p:nvSpPr>
          <p:spPr bwMode="auto">
            <a:xfrm>
              <a:off x="437624" y="2515597"/>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65" name="矩形 158"/>
            <p:cNvSpPr>
              <a:spLocks noChangeArrowheads="1"/>
            </p:cNvSpPr>
            <p:nvPr/>
          </p:nvSpPr>
          <p:spPr bwMode="auto">
            <a:xfrm>
              <a:off x="875248" y="2515597"/>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66" name="矩形 159"/>
            <p:cNvSpPr>
              <a:spLocks noChangeArrowheads="1"/>
            </p:cNvSpPr>
            <p:nvPr/>
          </p:nvSpPr>
          <p:spPr bwMode="auto">
            <a:xfrm>
              <a:off x="1312872" y="2515597"/>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67" name="矩形 160"/>
            <p:cNvSpPr>
              <a:spLocks noChangeArrowheads="1"/>
            </p:cNvSpPr>
            <p:nvPr/>
          </p:nvSpPr>
          <p:spPr bwMode="auto">
            <a:xfrm>
              <a:off x="1750496" y="2515597"/>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68" name="矩形 161"/>
            <p:cNvSpPr>
              <a:spLocks noChangeArrowheads="1"/>
            </p:cNvSpPr>
            <p:nvPr/>
          </p:nvSpPr>
          <p:spPr bwMode="auto">
            <a:xfrm>
              <a:off x="2188121" y="2515597"/>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69" name="矩形 162"/>
            <p:cNvSpPr>
              <a:spLocks noChangeArrowheads="1"/>
            </p:cNvSpPr>
            <p:nvPr/>
          </p:nvSpPr>
          <p:spPr bwMode="auto">
            <a:xfrm>
              <a:off x="0" y="2937476"/>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0" name="矩形 163"/>
            <p:cNvSpPr>
              <a:spLocks noChangeArrowheads="1"/>
            </p:cNvSpPr>
            <p:nvPr/>
          </p:nvSpPr>
          <p:spPr bwMode="auto">
            <a:xfrm>
              <a:off x="437624" y="2937476"/>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1" name="矩形 164"/>
            <p:cNvSpPr>
              <a:spLocks noChangeArrowheads="1"/>
            </p:cNvSpPr>
            <p:nvPr/>
          </p:nvSpPr>
          <p:spPr bwMode="auto">
            <a:xfrm>
              <a:off x="875248" y="2937476"/>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2" name="矩形 165"/>
            <p:cNvSpPr>
              <a:spLocks noChangeArrowheads="1"/>
            </p:cNvSpPr>
            <p:nvPr/>
          </p:nvSpPr>
          <p:spPr bwMode="auto">
            <a:xfrm>
              <a:off x="1312872" y="2937476"/>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3" name="矩形 166"/>
            <p:cNvSpPr>
              <a:spLocks noChangeArrowheads="1"/>
            </p:cNvSpPr>
            <p:nvPr/>
          </p:nvSpPr>
          <p:spPr bwMode="auto">
            <a:xfrm>
              <a:off x="1750496" y="2937476"/>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4" name="矩形 167"/>
            <p:cNvSpPr>
              <a:spLocks noChangeArrowheads="1"/>
            </p:cNvSpPr>
            <p:nvPr/>
          </p:nvSpPr>
          <p:spPr bwMode="auto">
            <a:xfrm>
              <a:off x="2188121" y="2937476"/>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5" name="矩形 168"/>
            <p:cNvSpPr>
              <a:spLocks noChangeArrowheads="1"/>
            </p:cNvSpPr>
            <p:nvPr/>
          </p:nvSpPr>
          <p:spPr bwMode="auto">
            <a:xfrm>
              <a:off x="0" y="3359355"/>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6" name="矩形 169"/>
            <p:cNvSpPr>
              <a:spLocks noChangeArrowheads="1"/>
            </p:cNvSpPr>
            <p:nvPr/>
          </p:nvSpPr>
          <p:spPr bwMode="auto">
            <a:xfrm>
              <a:off x="437624" y="3359355"/>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7" name="矩形 170"/>
            <p:cNvSpPr>
              <a:spLocks noChangeArrowheads="1"/>
            </p:cNvSpPr>
            <p:nvPr/>
          </p:nvSpPr>
          <p:spPr bwMode="auto">
            <a:xfrm>
              <a:off x="875248" y="3359355"/>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8" name="矩形 171"/>
            <p:cNvSpPr>
              <a:spLocks noChangeArrowheads="1"/>
            </p:cNvSpPr>
            <p:nvPr/>
          </p:nvSpPr>
          <p:spPr bwMode="auto">
            <a:xfrm>
              <a:off x="1312872" y="3359355"/>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9" name="矩形 172"/>
            <p:cNvSpPr>
              <a:spLocks noChangeArrowheads="1"/>
            </p:cNvSpPr>
            <p:nvPr/>
          </p:nvSpPr>
          <p:spPr bwMode="auto">
            <a:xfrm>
              <a:off x="1750496" y="3359355"/>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80" name="矩形 173"/>
            <p:cNvSpPr>
              <a:spLocks noChangeArrowheads="1"/>
            </p:cNvSpPr>
            <p:nvPr/>
          </p:nvSpPr>
          <p:spPr bwMode="auto">
            <a:xfrm>
              <a:off x="2188121" y="3359355"/>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81" name="矩形 174"/>
            <p:cNvSpPr>
              <a:spLocks noChangeArrowheads="1"/>
            </p:cNvSpPr>
            <p:nvPr/>
          </p:nvSpPr>
          <p:spPr bwMode="auto">
            <a:xfrm>
              <a:off x="0" y="3781234"/>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82" name="矩形 175"/>
            <p:cNvSpPr>
              <a:spLocks noChangeArrowheads="1"/>
            </p:cNvSpPr>
            <p:nvPr/>
          </p:nvSpPr>
          <p:spPr bwMode="auto">
            <a:xfrm>
              <a:off x="437624" y="3781234"/>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83" name="矩形 176"/>
            <p:cNvSpPr>
              <a:spLocks noChangeArrowheads="1"/>
            </p:cNvSpPr>
            <p:nvPr/>
          </p:nvSpPr>
          <p:spPr bwMode="auto">
            <a:xfrm>
              <a:off x="875248" y="3781234"/>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84" name="矩形 177"/>
            <p:cNvSpPr>
              <a:spLocks noChangeArrowheads="1"/>
            </p:cNvSpPr>
            <p:nvPr/>
          </p:nvSpPr>
          <p:spPr bwMode="auto">
            <a:xfrm>
              <a:off x="1312872" y="3781234"/>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85" name="矩形 178"/>
            <p:cNvSpPr>
              <a:spLocks noChangeArrowheads="1"/>
            </p:cNvSpPr>
            <p:nvPr/>
          </p:nvSpPr>
          <p:spPr bwMode="auto">
            <a:xfrm>
              <a:off x="1750496" y="3781234"/>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86" name="矩形 179"/>
            <p:cNvSpPr>
              <a:spLocks noChangeArrowheads="1"/>
            </p:cNvSpPr>
            <p:nvPr/>
          </p:nvSpPr>
          <p:spPr bwMode="auto">
            <a:xfrm>
              <a:off x="2188121" y="3781234"/>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grpSp>
      <p:grpSp>
        <p:nvGrpSpPr>
          <p:cNvPr id="3" name="Group 67"/>
          <p:cNvGrpSpPr/>
          <p:nvPr/>
        </p:nvGrpSpPr>
        <p:grpSpPr bwMode="auto">
          <a:xfrm>
            <a:off x="579543" y="515938"/>
            <a:ext cx="2479570" cy="4068762"/>
            <a:chOff x="-4659" y="0"/>
            <a:chExt cx="2480812" cy="4069266"/>
          </a:xfrm>
          <a:solidFill>
            <a:schemeClr val="accent2">
              <a:lumMod val="75000"/>
            </a:schemeClr>
          </a:solidFill>
        </p:grpSpPr>
        <p:sp>
          <p:nvSpPr>
            <p:cNvPr id="288" name="矩形 3"/>
            <p:cNvSpPr>
              <a:spLocks noChangeArrowheads="1"/>
            </p:cNvSpPr>
            <p:nvPr/>
          </p:nvSpPr>
          <p:spPr bwMode="auto">
            <a:xfrm>
              <a:off x="0"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89" name="矩形 4"/>
            <p:cNvSpPr>
              <a:spLocks noChangeArrowheads="1"/>
            </p:cNvSpPr>
            <p:nvPr/>
          </p:nvSpPr>
          <p:spPr bwMode="auto">
            <a:xfrm>
              <a:off x="437624"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90" name="矩形 5"/>
            <p:cNvSpPr>
              <a:spLocks noChangeArrowheads="1"/>
            </p:cNvSpPr>
            <p:nvPr/>
          </p:nvSpPr>
          <p:spPr bwMode="auto">
            <a:xfrm>
              <a:off x="-4659" y="83030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91" name="矩形 6"/>
            <p:cNvSpPr>
              <a:spLocks noChangeArrowheads="1"/>
            </p:cNvSpPr>
            <p:nvPr/>
          </p:nvSpPr>
          <p:spPr bwMode="auto">
            <a:xfrm>
              <a:off x="432965" y="83030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92" name="矩形 7"/>
            <p:cNvSpPr>
              <a:spLocks noChangeArrowheads="1"/>
            </p:cNvSpPr>
            <p:nvPr/>
          </p:nvSpPr>
          <p:spPr bwMode="auto">
            <a:xfrm>
              <a:off x="1750496"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93" name="矩形 8"/>
            <p:cNvSpPr>
              <a:spLocks noChangeArrowheads="1"/>
            </p:cNvSpPr>
            <p:nvPr/>
          </p:nvSpPr>
          <p:spPr bwMode="auto">
            <a:xfrm>
              <a:off x="2188121"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94" name="矩形 59"/>
            <p:cNvSpPr>
              <a:spLocks noChangeArrowheads="1"/>
            </p:cNvSpPr>
            <p:nvPr/>
          </p:nvSpPr>
          <p:spPr bwMode="auto">
            <a:xfrm>
              <a:off x="0"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95" name="矩形 60"/>
            <p:cNvSpPr>
              <a:spLocks noChangeArrowheads="1"/>
            </p:cNvSpPr>
            <p:nvPr/>
          </p:nvSpPr>
          <p:spPr bwMode="auto">
            <a:xfrm>
              <a:off x="437624"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96" name="矩形 61"/>
            <p:cNvSpPr>
              <a:spLocks noChangeArrowheads="1"/>
            </p:cNvSpPr>
            <p:nvPr/>
          </p:nvSpPr>
          <p:spPr bwMode="auto">
            <a:xfrm>
              <a:off x="-4659" y="124995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97" name="矩形 62"/>
            <p:cNvSpPr>
              <a:spLocks noChangeArrowheads="1"/>
            </p:cNvSpPr>
            <p:nvPr/>
          </p:nvSpPr>
          <p:spPr bwMode="auto">
            <a:xfrm>
              <a:off x="432965" y="124995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98" name="矩形 63"/>
            <p:cNvSpPr>
              <a:spLocks noChangeArrowheads="1"/>
            </p:cNvSpPr>
            <p:nvPr/>
          </p:nvSpPr>
          <p:spPr bwMode="auto">
            <a:xfrm>
              <a:off x="1750496"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99" name="矩形 64"/>
            <p:cNvSpPr>
              <a:spLocks noChangeArrowheads="1"/>
            </p:cNvSpPr>
            <p:nvPr/>
          </p:nvSpPr>
          <p:spPr bwMode="auto">
            <a:xfrm>
              <a:off x="2188121"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00" name="矩形 70"/>
            <p:cNvSpPr>
              <a:spLocks noChangeArrowheads="1"/>
            </p:cNvSpPr>
            <p:nvPr/>
          </p:nvSpPr>
          <p:spPr bwMode="auto">
            <a:xfrm>
              <a:off x="1750496" y="828081"/>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01" name="矩形 71"/>
            <p:cNvSpPr>
              <a:spLocks noChangeArrowheads="1"/>
            </p:cNvSpPr>
            <p:nvPr/>
          </p:nvSpPr>
          <p:spPr bwMode="auto">
            <a:xfrm>
              <a:off x="2188121" y="828081"/>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02" name="矩形 301"/>
            <p:cNvSpPr>
              <a:spLocks noChangeArrowheads="1"/>
            </p:cNvSpPr>
            <p:nvPr/>
          </p:nvSpPr>
          <p:spPr bwMode="auto">
            <a:xfrm>
              <a:off x="1750496" y="124996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03" name="矩形 302"/>
            <p:cNvSpPr>
              <a:spLocks noChangeArrowheads="1"/>
            </p:cNvSpPr>
            <p:nvPr/>
          </p:nvSpPr>
          <p:spPr bwMode="auto">
            <a:xfrm>
              <a:off x="2188121" y="124996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04" name="矩形 80"/>
            <p:cNvSpPr>
              <a:spLocks noChangeArrowheads="1"/>
            </p:cNvSpPr>
            <p:nvPr/>
          </p:nvSpPr>
          <p:spPr bwMode="auto">
            <a:xfrm>
              <a:off x="0"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05" name="矩形 81"/>
            <p:cNvSpPr>
              <a:spLocks noChangeArrowheads="1"/>
            </p:cNvSpPr>
            <p:nvPr/>
          </p:nvSpPr>
          <p:spPr bwMode="auto">
            <a:xfrm>
              <a:off x="437624"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06" name="矩形 82"/>
            <p:cNvSpPr>
              <a:spLocks noChangeArrowheads="1"/>
            </p:cNvSpPr>
            <p:nvPr/>
          </p:nvSpPr>
          <p:spPr bwMode="auto">
            <a:xfrm>
              <a:off x="875248"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07" name="矩形 83"/>
            <p:cNvSpPr>
              <a:spLocks noChangeArrowheads="1"/>
            </p:cNvSpPr>
            <p:nvPr/>
          </p:nvSpPr>
          <p:spPr bwMode="auto">
            <a:xfrm>
              <a:off x="1312872"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08" name="矩形 84"/>
            <p:cNvSpPr>
              <a:spLocks noChangeArrowheads="1"/>
            </p:cNvSpPr>
            <p:nvPr/>
          </p:nvSpPr>
          <p:spPr bwMode="auto">
            <a:xfrm>
              <a:off x="1750496"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09" name="矩形 85"/>
            <p:cNvSpPr>
              <a:spLocks noChangeArrowheads="1"/>
            </p:cNvSpPr>
            <p:nvPr/>
          </p:nvSpPr>
          <p:spPr bwMode="auto">
            <a:xfrm>
              <a:off x="2188121"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10" name="矩形 87"/>
            <p:cNvSpPr>
              <a:spLocks noChangeArrowheads="1"/>
            </p:cNvSpPr>
            <p:nvPr/>
          </p:nvSpPr>
          <p:spPr bwMode="auto">
            <a:xfrm>
              <a:off x="0"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11" name="矩形 88"/>
            <p:cNvSpPr>
              <a:spLocks noChangeArrowheads="1"/>
            </p:cNvSpPr>
            <p:nvPr/>
          </p:nvSpPr>
          <p:spPr bwMode="auto">
            <a:xfrm>
              <a:off x="437624"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12" name="矩形 89"/>
            <p:cNvSpPr>
              <a:spLocks noChangeArrowheads="1"/>
            </p:cNvSpPr>
            <p:nvPr/>
          </p:nvSpPr>
          <p:spPr bwMode="auto">
            <a:xfrm>
              <a:off x="875248"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13" name="矩形 90"/>
            <p:cNvSpPr>
              <a:spLocks noChangeArrowheads="1"/>
            </p:cNvSpPr>
            <p:nvPr/>
          </p:nvSpPr>
          <p:spPr bwMode="auto">
            <a:xfrm>
              <a:off x="1312872"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14" name="矩形 91"/>
            <p:cNvSpPr>
              <a:spLocks noChangeArrowheads="1"/>
            </p:cNvSpPr>
            <p:nvPr/>
          </p:nvSpPr>
          <p:spPr bwMode="auto">
            <a:xfrm>
              <a:off x="1750496"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15" name="矩形 92"/>
            <p:cNvSpPr>
              <a:spLocks noChangeArrowheads="1"/>
            </p:cNvSpPr>
            <p:nvPr/>
          </p:nvSpPr>
          <p:spPr bwMode="auto">
            <a:xfrm>
              <a:off x="2188121"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16" name="矩形 94"/>
            <p:cNvSpPr>
              <a:spLocks noChangeArrowheads="1"/>
            </p:cNvSpPr>
            <p:nvPr/>
          </p:nvSpPr>
          <p:spPr bwMode="auto">
            <a:xfrm>
              <a:off x="1750495" y="2515597"/>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17" name="矩形 95"/>
            <p:cNvSpPr>
              <a:spLocks noChangeArrowheads="1"/>
            </p:cNvSpPr>
            <p:nvPr/>
          </p:nvSpPr>
          <p:spPr bwMode="auto">
            <a:xfrm>
              <a:off x="2188119" y="2515597"/>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18" name="矩形 101"/>
            <p:cNvSpPr>
              <a:spLocks noChangeArrowheads="1"/>
            </p:cNvSpPr>
            <p:nvPr/>
          </p:nvSpPr>
          <p:spPr bwMode="auto">
            <a:xfrm>
              <a:off x="1750495" y="2937476"/>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19" name="矩形 102"/>
            <p:cNvSpPr>
              <a:spLocks noChangeArrowheads="1"/>
            </p:cNvSpPr>
            <p:nvPr/>
          </p:nvSpPr>
          <p:spPr bwMode="auto">
            <a:xfrm>
              <a:off x="2188119" y="2937476"/>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24" name="矩形 112"/>
            <p:cNvSpPr>
              <a:spLocks noChangeArrowheads="1"/>
            </p:cNvSpPr>
            <p:nvPr/>
          </p:nvSpPr>
          <p:spPr bwMode="auto">
            <a:xfrm>
              <a:off x="1750496" y="3359355"/>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25" name="矩形 113"/>
            <p:cNvSpPr>
              <a:spLocks noChangeArrowheads="1"/>
            </p:cNvSpPr>
            <p:nvPr/>
          </p:nvSpPr>
          <p:spPr bwMode="auto">
            <a:xfrm>
              <a:off x="2188121" y="3359355"/>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30" name="矩形 119"/>
            <p:cNvSpPr>
              <a:spLocks noChangeArrowheads="1"/>
            </p:cNvSpPr>
            <p:nvPr/>
          </p:nvSpPr>
          <p:spPr bwMode="auto">
            <a:xfrm>
              <a:off x="1750496" y="3781234"/>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31" name="矩形 120"/>
            <p:cNvSpPr>
              <a:spLocks noChangeArrowheads="1"/>
            </p:cNvSpPr>
            <p:nvPr/>
          </p:nvSpPr>
          <p:spPr bwMode="auto">
            <a:xfrm>
              <a:off x="2188121" y="3781234"/>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3"/>
          <p:cNvPicPr>
            <a:picLocks noChangeAspect="1" noChangeArrowheads="1"/>
          </p:cNvPicPr>
          <p:nvPr/>
        </p:nvPicPr>
        <p:blipFill>
          <a:blip r:embed="rId1"/>
          <a:srcRect/>
          <a:stretch>
            <a:fillRect/>
          </a:stretch>
        </p:blipFill>
        <p:spPr bwMode="auto">
          <a:xfrm>
            <a:off x="71438" y="908050"/>
            <a:ext cx="2881312" cy="2500313"/>
          </a:xfrm>
          <a:prstGeom prst="rect">
            <a:avLst/>
          </a:prstGeom>
          <a:noFill/>
          <a:ln w="9525">
            <a:noFill/>
            <a:miter lim="800000"/>
            <a:headEnd/>
            <a:tailEnd/>
          </a:ln>
        </p:spPr>
      </p:pic>
      <p:sp>
        <p:nvSpPr>
          <p:cNvPr id="28675" name="直接连接符 42"/>
          <p:cNvSpPr>
            <a:spLocks noChangeShapeType="1"/>
          </p:cNvSpPr>
          <p:nvPr/>
        </p:nvSpPr>
        <p:spPr bwMode="auto">
          <a:xfrm flipV="1">
            <a:off x="1501775" y="620713"/>
            <a:ext cx="1588" cy="287337"/>
          </a:xfrm>
          <a:prstGeom prst="line">
            <a:avLst/>
          </a:prstGeom>
          <a:noFill/>
          <a:ln w="28575">
            <a:solidFill>
              <a:schemeClr val="bg1"/>
            </a:solidFill>
            <a:bevel/>
          </a:ln>
        </p:spPr>
        <p:txBody>
          <a:bodyPr/>
          <a:lstStyle/>
          <a:p>
            <a:endParaRPr lang="zh-CN" altLang="en-US"/>
          </a:p>
        </p:txBody>
      </p:sp>
      <p:sp>
        <p:nvSpPr>
          <p:cNvPr id="28676" name="直接连接符 43"/>
          <p:cNvSpPr>
            <a:spLocks noChangeShapeType="1"/>
          </p:cNvSpPr>
          <p:nvPr/>
        </p:nvSpPr>
        <p:spPr bwMode="auto">
          <a:xfrm>
            <a:off x="1495425" y="620713"/>
            <a:ext cx="3906838" cy="0"/>
          </a:xfrm>
          <a:prstGeom prst="line">
            <a:avLst/>
          </a:prstGeom>
          <a:noFill/>
          <a:ln w="28575">
            <a:solidFill>
              <a:schemeClr val="bg1"/>
            </a:solidFill>
            <a:bevel/>
          </a:ln>
        </p:spPr>
        <p:txBody>
          <a:bodyPr/>
          <a:lstStyle/>
          <a:p>
            <a:endParaRPr lang="zh-CN" altLang="en-US"/>
          </a:p>
        </p:txBody>
      </p:sp>
      <p:sp>
        <p:nvSpPr>
          <p:cNvPr id="28677" name="直接连接符 50"/>
          <p:cNvSpPr>
            <a:spLocks noChangeShapeType="1"/>
          </p:cNvSpPr>
          <p:nvPr/>
        </p:nvSpPr>
        <p:spPr bwMode="auto">
          <a:xfrm flipV="1">
            <a:off x="1501775" y="3355975"/>
            <a:ext cx="1588" cy="288925"/>
          </a:xfrm>
          <a:prstGeom prst="line">
            <a:avLst/>
          </a:prstGeom>
          <a:noFill/>
          <a:ln w="28575">
            <a:solidFill>
              <a:schemeClr val="bg1"/>
            </a:solidFill>
            <a:bevel/>
          </a:ln>
        </p:spPr>
        <p:txBody>
          <a:bodyPr/>
          <a:lstStyle/>
          <a:p>
            <a:endParaRPr lang="zh-CN" altLang="en-US"/>
          </a:p>
        </p:txBody>
      </p:sp>
      <p:sp>
        <p:nvSpPr>
          <p:cNvPr id="28678" name="直接连接符 51"/>
          <p:cNvSpPr>
            <a:spLocks noChangeShapeType="1"/>
          </p:cNvSpPr>
          <p:nvPr/>
        </p:nvSpPr>
        <p:spPr bwMode="auto">
          <a:xfrm>
            <a:off x="1497013" y="3643313"/>
            <a:ext cx="3906837" cy="1587"/>
          </a:xfrm>
          <a:prstGeom prst="line">
            <a:avLst/>
          </a:prstGeom>
          <a:noFill/>
          <a:ln w="28575">
            <a:solidFill>
              <a:schemeClr val="bg1"/>
            </a:solidFill>
            <a:bevel/>
          </a:ln>
        </p:spPr>
        <p:txBody>
          <a:bodyPr/>
          <a:lstStyle/>
          <a:p>
            <a:endParaRPr lang="zh-CN" altLang="en-US"/>
          </a:p>
        </p:txBody>
      </p:sp>
      <p:sp>
        <p:nvSpPr>
          <p:cNvPr id="28679" name="TextBox 53"/>
          <p:cNvSpPr>
            <a:spLocks noChangeArrowheads="1"/>
          </p:cNvSpPr>
          <p:nvPr/>
        </p:nvSpPr>
        <p:spPr bwMode="auto">
          <a:xfrm>
            <a:off x="2714625" y="2571750"/>
            <a:ext cx="6678613" cy="954088"/>
          </a:xfrm>
          <a:prstGeom prst="rect">
            <a:avLst/>
          </a:prstGeom>
          <a:noFill/>
          <a:ln w="9525">
            <a:noFill/>
            <a:miter lim="800000"/>
          </a:ln>
        </p:spPr>
        <p:txBody>
          <a:bodyPr>
            <a:spAutoFit/>
          </a:bodyPr>
          <a:lstStyle/>
          <a:p>
            <a:r>
              <a:rPr lang="zh-CN" altLang="en-US" sz="3200" b="1">
                <a:solidFill>
                  <a:srgbClr val="FEFFFF"/>
                </a:solidFill>
                <a:latin typeface="Arial" pitchFamily="34" charset="0"/>
                <a:ea typeface="华文细黑" pitchFamily="2" charset="-122"/>
              </a:rPr>
              <a:t>需自行办理签证的</a:t>
            </a:r>
            <a:endParaRPr lang="en-US" altLang="zh-CN" sz="3200" b="1">
              <a:solidFill>
                <a:srgbClr val="FEFFFF"/>
              </a:solidFill>
              <a:latin typeface="Arial" pitchFamily="34" charset="0"/>
              <a:ea typeface="华文细黑" pitchFamily="2" charset="-122"/>
            </a:endParaRPr>
          </a:p>
          <a:p>
            <a:r>
              <a:rPr lang="zh-CN" altLang="en-US" sz="2400" b="1">
                <a:solidFill>
                  <a:srgbClr val="FFC000"/>
                </a:solidFill>
                <a:latin typeface="Lantinghei SC Demibold"/>
                <a:ea typeface="Lantinghei SC Demibold"/>
                <a:cs typeface="Lantinghei SC Demibold"/>
              </a:rPr>
              <a:t>（辅助材料为基金委英文资助证明 ）</a:t>
            </a:r>
            <a:endParaRPr lang="zh-CN" altLang="en-US" sz="2400" b="1">
              <a:solidFill>
                <a:srgbClr val="FFC000"/>
              </a:solidFill>
              <a:latin typeface="Lantinghei SC Demibold"/>
              <a:ea typeface="Lantinghei SC Demibold"/>
              <a:cs typeface="Lantinghei SC Demibold"/>
            </a:endParaRPr>
          </a:p>
        </p:txBody>
      </p:sp>
      <p:sp>
        <p:nvSpPr>
          <p:cNvPr id="27656" name="TextBox 54"/>
          <p:cNvSpPr>
            <a:spLocks noChangeArrowheads="1"/>
          </p:cNvSpPr>
          <p:nvPr/>
        </p:nvSpPr>
        <p:spPr bwMode="auto">
          <a:xfrm>
            <a:off x="3071813" y="3714750"/>
            <a:ext cx="5646737" cy="1108075"/>
          </a:xfrm>
          <a:prstGeom prst="rect">
            <a:avLst/>
          </a:prstGeom>
          <a:noFill/>
          <a:ln w="9525">
            <a:noFill/>
            <a:miter lim="800000"/>
          </a:ln>
        </p:spPr>
        <p:txBody>
          <a:bodyPr>
            <a:spAutoFit/>
          </a:bodyPr>
          <a:lstStyle/>
          <a:p>
            <a:pPr>
              <a:defRPr/>
            </a:pPr>
            <a:r>
              <a:rPr lang="zh-CN" altLang="en-US" sz="2200" b="1" dirty="0">
                <a:solidFill>
                  <a:schemeClr val="accent3">
                    <a:lumMod val="95000"/>
                  </a:schemeClr>
                </a:solidFill>
                <a:latin typeface="Lantinghei SC Demibold"/>
                <a:ea typeface="Lantinghei SC Demibold"/>
                <a:cs typeface="Lantinghei SC Demibold"/>
              </a:rPr>
              <a:t>签证自行办理好后，请查看“中国留学网</a:t>
            </a:r>
            <a:r>
              <a:rPr lang="en-US" altLang="zh-CN" sz="2200" b="1" dirty="0">
                <a:solidFill>
                  <a:schemeClr val="accent3">
                    <a:lumMod val="95000"/>
                  </a:schemeClr>
                </a:solidFill>
                <a:latin typeface="Lantinghei SC Demibold"/>
                <a:ea typeface="Lantinghei SC Demibold"/>
                <a:cs typeface="Lantinghei SC Demibold"/>
              </a:rPr>
              <a:t>-</a:t>
            </a:r>
            <a:r>
              <a:rPr lang="zh-CN" altLang="en-US" sz="2200" b="1" dirty="0">
                <a:solidFill>
                  <a:schemeClr val="accent3">
                    <a:lumMod val="95000"/>
                  </a:schemeClr>
                </a:solidFill>
                <a:latin typeface="Lantinghei SC Demibold"/>
                <a:ea typeface="Lantinghei SC Demibold"/>
                <a:cs typeface="Lantinghei SC Demibold"/>
              </a:rPr>
              <a:t>公派留学页面</a:t>
            </a:r>
            <a:r>
              <a:rPr lang="en-US" altLang="zh-CN" sz="2200" b="1" dirty="0">
                <a:solidFill>
                  <a:schemeClr val="accent3">
                    <a:lumMod val="95000"/>
                  </a:schemeClr>
                </a:solidFill>
                <a:latin typeface="Lantinghei SC Demibold"/>
                <a:ea typeface="Lantinghei SC Demibold"/>
                <a:cs typeface="Lantinghei SC Demibold"/>
              </a:rPr>
              <a:t>-</a:t>
            </a:r>
            <a:r>
              <a:rPr lang="zh-CN" altLang="en-US" sz="2200" b="1" dirty="0">
                <a:solidFill>
                  <a:schemeClr val="accent3">
                    <a:lumMod val="95000"/>
                  </a:schemeClr>
                </a:solidFill>
                <a:latin typeface="Lantinghei SC Demibold"/>
                <a:ea typeface="Lantinghei SC Demibold"/>
                <a:cs typeface="Lantinghei SC Demibold"/>
              </a:rPr>
              <a:t>订购国际机票栏目”，以电子邮件的方式联系我处预订国际机票。</a:t>
            </a:r>
            <a:endParaRPr lang="zh-CN" altLang="en-US" sz="2200" b="1" dirty="0">
              <a:solidFill>
                <a:schemeClr val="accent3">
                  <a:lumMod val="95000"/>
                </a:schemeClr>
              </a:solidFill>
              <a:latin typeface="Lantinghei SC Demibold"/>
              <a:ea typeface="Lantinghei SC Demibold"/>
              <a:cs typeface="Lantinghei SC Demibold"/>
            </a:endParaRPr>
          </a:p>
        </p:txBody>
      </p:sp>
      <p:sp>
        <p:nvSpPr>
          <p:cNvPr id="28681" name="TextBox 58"/>
          <p:cNvSpPr>
            <a:spLocks noChangeArrowheads="1"/>
          </p:cNvSpPr>
          <p:nvPr/>
        </p:nvSpPr>
        <p:spPr bwMode="auto">
          <a:xfrm>
            <a:off x="1833563" y="-71438"/>
            <a:ext cx="5329237" cy="1077913"/>
          </a:xfrm>
          <a:prstGeom prst="rect">
            <a:avLst/>
          </a:prstGeom>
          <a:noFill/>
          <a:ln w="9525">
            <a:noFill/>
            <a:miter lim="800000"/>
          </a:ln>
        </p:spPr>
        <p:txBody>
          <a:bodyPr>
            <a:spAutoFit/>
          </a:bodyPr>
          <a:lstStyle/>
          <a:p>
            <a:r>
              <a:rPr lang="zh-CN" altLang="en-US" sz="3200" b="1">
                <a:solidFill>
                  <a:srgbClr val="FEFFFF"/>
                </a:solidFill>
                <a:latin typeface="Arial" pitchFamily="34" charset="0"/>
                <a:ea typeface="华文细黑" pitchFamily="2" charset="-122"/>
              </a:rPr>
              <a:t>签证由我处代办的</a:t>
            </a:r>
            <a:endParaRPr lang="zh-CN" altLang="en-US" sz="3200" b="1">
              <a:solidFill>
                <a:srgbClr val="FEFFFF"/>
              </a:solidFill>
              <a:latin typeface="Arial" pitchFamily="34" charset="0"/>
              <a:ea typeface="华文细黑" pitchFamily="2" charset="-122"/>
            </a:endParaRPr>
          </a:p>
          <a:p>
            <a:endParaRPr lang="zh-CN" altLang="en-US" sz="3200" b="1">
              <a:solidFill>
                <a:schemeClr val="bg1"/>
              </a:solidFill>
              <a:latin typeface="微软雅黑" pitchFamily="34" charset="-122"/>
              <a:ea typeface="微软雅黑" pitchFamily="34" charset="-122"/>
              <a:sym typeface="微软雅黑" pitchFamily="34" charset="-122"/>
            </a:endParaRPr>
          </a:p>
        </p:txBody>
      </p:sp>
      <p:sp>
        <p:nvSpPr>
          <p:cNvPr id="27658" name="TextBox 61"/>
          <p:cNvSpPr>
            <a:spLocks noChangeArrowheads="1"/>
          </p:cNvSpPr>
          <p:nvPr/>
        </p:nvSpPr>
        <p:spPr bwMode="auto">
          <a:xfrm>
            <a:off x="3071813" y="714375"/>
            <a:ext cx="5597525" cy="1446213"/>
          </a:xfrm>
          <a:prstGeom prst="rect">
            <a:avLst/>
          </a:prstGeom>
          <a:noFill/>
          <a:ln w="9525">
            <a:noFill/>
            <a:miter lim="800000"/>
          </a:ln>
        </p:spPr>
        <p:txBody>
          <a:bodyPr>
            <a:spAutoFit/>
          </a:bodyPr>
          <a:lstStyle/>
          <a:p>
            <a:pPr>
              <a:defRPr/>
            </a:pPr>
            <a:r>
              <a:rPr lang="zh-CN" altLang="en-US" sz="2200" b="1" dirty="0">
                <a:solidFill>
                  <a:schemeClr val="accent3">
                    <a:lumMod val="95000"/>
                  </a:schemeClr>
                </a:solidFill>
                <a:latin typeface="Lantinghei SC Demibold"/>
                <a:ea typeface="Lantinghei SC Demibold"/>
                <a:cs typeface="Lantinghei SC Demibold"/>
              </a:rPr>
              <a:t>签证申请材料递交我处，取得签证后我处将通过电子邮件通知申请人，并发送订票通知，留学人员填写好订票单回复邮件预订国际机票。</a:t>
            </a:r>
            <a:endParaRPr lang="zh-CN" altLang="en-US" sz="2200" b="1" dirty="0">
              <a:solidFill>
                <a:schemeClr val="accent3">
                  <a:lumMod val="95000"/>
                </a:schemeClr>
              </a:solidFill>
              <a:latin typeface="Lantinghei SC Demibold"/>
              <a:ea typeface="Lantinghei SC Demibold"/>
              <a:cs typeface="Lantinghei SC Demibold"/>
            </a:endParaRPr>
          </a:p>
        </p:txBody>
      </p:sp>
      <p:sp>
        <p:nvSpPr>
          <p:cNvPr id="25610" name="文本框 1"/>
          <p:cNvSpPr txBox="1">
            <a:spLocks noChangeArrowheads="1"/>
          </p:cNvSpPr>
          <p:nvPr/>
        </p:nvSpPr>
        <p:spPr bwMode="auto">
          <a:xfrm>
            <a:off x="361950" y="1806575"/>
            <a:ext cx="2212975" cy="708025"/>
          </a:xfrm>
          <a:prstGeom prst="rect">
            <a:avLst/>
          </a:prstGeom>
          <a:noFill/>
          <a:ln w="9525">
            <a:noFill/>
            <a:miter lim="800000"/>
          </a:ln>
          <a:effectLst>
            <a:outerShdw dist="38100" dir="2700000" algn="tl" rotWithShape="0">
              <a:srgbClr val="808080">
                <a:alpha val="39998"/>
              </a:srgbClr>
            </a:outerShdw>
          </a:effectLst>
        </p:spPr>
        <p:txBody>
          <a:bodyPr>
            <a:spAutoFit/>
          </a:bodyPr>
          <a:lstStyle/>
          <a:p>
            <a:pPr algn="ctr">
              <a:defRPr/>
            </a:pPr>
            <a:r>
              <a:rPr lang="zh-CN" altLang="en-US" sz="4000" b="1" dirty="0">
                <a:solidFill>
                  <a:srgbClr val="C00000"/>
                </a:solidFill>
                <a:latin typeface="Lantinghei SC Demibold"/>
                <a:ea typeface="Lantinghei SC Demibold"/>
                <a:cs typeface="Lantinghei SC Demibold"/>
              </a:rPr>
              <a:t>签证</a:t>
            </a:r>
            <a:endParaRPr lang="zh-CN" altLang="en-US" sz="4000" b="1" dirty="0">
              <a:solidFill>
                <a:srgbClr val="C00000"/>
              </a:solidFill>
              <a:latin typeface="Lantinghei SC Demibold"/>
              <a:ea typeface="Lantinghei SC Demibold"/>
              <a:cs typeface="Lantinghei SC Demibold"/>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a:xfrm>
            <a:off x="684213" y="195263"/>
            <a:ext cx="9440862" cy="1323975"/>
          </a:xfrm>
          <a:effectLst>
            <a:outerShdw dist="38100" dir="8100000" algn="tr" rotWithShape="0">
              <a:srgbClr val="000000">
                <a:alpha val="39999"/>
              </a:srgbClr>
            </a:outerShdw>
          </a:effectLst>
        </p:spPr>
        <p:txBody>
          <a:bodyPr>
            <a:spAutoFit/>
          </a:bodyPr>
          <a:lstStyle/>
          <a:p>
            <a:pPr algn="l" eaLnBrk="1" hangingPunct="1">
              <a:defRPr/>
            </a:pPr>
            <a:r>
              <a:rPr lang="zh-CN" altLang="en-US" sz="4000" b="1" dirty="0" smtClean="0">
                <a:solidFill>
                  <a:schemeClr val="bg2">
                    <a:lumMod val="90000"/>
                  </a:schemeClr>
                </a:solidFill>
                <a:latin typeface="黑体" pitchFamily="49" charset="-122"/>
                <a:ea typeface="黑体" pitchFamily="49" charset="-122"/>
              </a:rPr>
              <a:t>主要国家签证</a:t>
            </a:r>
            <a:r>
              <a:rPr lang="zh-CN" altLang="en-US" sz="4000" b="1" dirty="0" smtClean="0">
                <a:solidFill>
                  <a:srgbClr val="DDD9C3"/>
                </a:solidFill>
                <a:latin typeface="黑体" pitchFamily="49" charset="-122"/>
                <a:ea typeface="黑体" pitchFamily="49" charset="-122"/>
              </a:rPr>
              <a:t>办理相关要求</a:t>
            </a:r>
            <a:r>
              <a:rPr lang="en-US" altLang="zh-CN" sz="4000" b="1" dirty="0" smtClean="0">
                <a:solidFill>
                  <a:srgbClr val="DDD9C3"/>
                </a:solidFill>
                <a:latin typeface="黑体" pitchFamily="49" charset="-122"/>
                <a:ea typeface="黑体" pitchFamily="49" charset="-122"/>
              </a:rPr>
              <a:t>·</a:t>
            </a:r>
            <a:r>
              <a:rPr lang="zh-CN" altLang="en-US" sz="4000" b="1" dirty="0" smtClean="0">
                <a:solidFill>
                  <a:srgbClr val="FF0000"/>
                </a:solidFill>
                <a:latin typeface="黑体" pitchFamily="49" charset="-122"/>
                <a:ea typeface="黑体" pitchFamily="49" charset="-122"/>
              </a:rPr>
              <a:t>美国</a:t>
            </a:r>
            <a:br>
              <a:rPr lang="zh-CN" altLang="en-US" sz="4000" b="1" dirty="0" smtClean="0">
                <a:solidFill>
                  <a:srgbClr val="DDD9C3"/>
                </a:solidFill>
                <a:latin typeface="黑体" pitchFamily="49" charset="-122"/>
                <a:ea typeface="黑体" pitchFamily="49" charset="-122"/>
              </a:rPr>
            </a:br>
            <a:endParaRPr lang="zh-CN" altLang="en-US" sz="4000" b="1" dirty="0" smtClean="0">
              <a:solidFill>
                <a:srgbClr val="DDD9C3"/>
              </a:solidFill>
              <a:latin typeface="黑体" pitchFamily="49" charset="-122"/>
              <a:ea typeface="黑体" pitchFamily="49" charset="-122"/>
            </a:endParaRPr>
          </a:p>
        </p:txBody>
      </p:sp>
      <p:pic>
        <p:nvPicPr>
          <p:cNvPr id="29699" name="图片 1"/>
          <p:cNvPicPr>
            <a:picLocks noChangeAspect="1" noChangeArrowheads="1"/>
          </p:cNvPicPr>
          <p:nvPr/>
        </p:nvPicPr>
        <p:blipFill>
          <a:blip r:embed="rId1"/>
          <a:srcRect/>
          <a:stretch>
            <a:fillRect/>
          </a:stretch>
        </p:blipFill>
        <p:spPr bwMode="auto">
          <a:xfrm>
            <a:off x="1260475" y="1131888"/>
            <a:ext cx="6632575" cy="37131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文本占位符 3"/>
          <p:cNvSpPr/>
          <p:nvPr/>
        </p:nvSpPr>
        <p:spPr bwMode="auto">
          <a:xfrm>
            <a:off x="463550" y="773113"/>
            <a:ext cx="4200525" cy="3786187"/>
          </a:xfrm>
          <a:prstGeom prst="rect">
            <a:avLst/>
          </a:prstGeom>
          <a:noFill/>
          <a:ln w="9525">
            <a:noFill/>
            <a:miter lim="800000"/>
          </a:ln>
          <a:effectLst>
            <a:outerShdw dist="38100" dir="8100000" algn="tr" rotWithShape="0">
              <a:srgbClr val="808080">
                <a:alpha val="39999"/>
              </a:srgbClr>
            </a:outerShdw>
          </a:effectLst>
        </p:spPr>
        <p:txBody>
          <a:bodyPr>
            <a:spAutoFit/>
          </a:bodyPr>
          <a:lstStyle/>
          <a:p>
            <a:pPr algn="ctr">
              <a:defRPr/>
            </a:pPr>
            <a:r>
              <a:rPr lang="en-US" altLang="zh-CN" sz="4000" b="1">
                <a:solidFill>
                  <a:srgbClr val="DDD9C3"/>
                </a:solidFill>
                <a:latin typeface="黑体" pitchFamily="49" charset="-122"/>
                <a:ea typeface="黑体" pitchFamily="49" charset="-122"/>
              </a:rPr>
              <a:t>DS-2019</a:t>
            </a:r>
            <a:r>
              <a:rPr lang="zh-CN" altLang="en-US" sz="4000" b="1">
                <a:solidFill>
                  <a:srgbClr val="DDD9C3"/>
                </a:solidFill>
                <a:latin typeface="黑体" pitchFamily="49" charset="-122"/>
                <a:ea typeface="黑体" pitchFamily="49" charset="-122"/>
              </a:rPr>
              <a:t>表</a:t>
            </a:r>
            <a:endParaRPr lang="zh-CN" altLang="en-US" sz="4000" b="1">
              <a:solidFill>
                <a:srgbClr val="DDD9C3"/>
              </a:solidFill>
              <a:latin typeface="黑体" pitchFamily="49" charset="-122"/>
              <a:ea typeface="黑体" pitchFamily="49" charset="-122"/>
            </a:endParaRPr>
          </a:p>
          <a:p>
            <a:pPr algn="ctr">
              <a:defRPr/>
            </a:pPr>
            <a:endParaRPr lang="zh-CN" altLang="en-US" sz="4000" b="1">
              <a:solidFill>
                <a:srgbClr val="DDD9C3"/>
              </a:solidFill>
              <a:latin typeface="黑体" pitchFamily="49" charset="-122"/>
              <a:ea typeface="黑体" pitchFamily="49" charset="-122"/>
            </a:endParaRPr>
          </a:p>
          <a:p>
            <a:pPr algn="ctr">
              <a:defRPr/>
            </a:pPr>
            <a:r>
              <a:rPr lang="zh-CN" altLang="en-US" sz="4000" b="1">
                <a:solidFill>
                  <a:srgbClr val="DDD9C3"/>
                </a:solidFill>
                <a:latin typeface="黑体" pitchFamily="49" charset="-122"/>
                <a:ea typeface="黑体" pitchFamily="49" charset="-122"/>
              </a:rPr>
              <a:t>注意</a:t>
            </a:r>
            <a:r>
              <a:rPr lang="en-US" altLang="zh-CN" sz="4000" b="1">
                <a:solidFill>
                  <a:srgbClr val="DDD9C3"/>
                </a:solidFill>
                <a:latin typeface="黑体" pitchFamily="49" charset="-122"/>
                <a:ea typeface="黑体" pitchFamily="49" charset="-122"/>
              </a:rPr>
              <a:t>:</a:t>
            </a:r>
            <a:endParaRPr lang="en-US" altLang="zh-CN" sz="4000" b="1">
              <a:solidFill>
                <a:srgbClr val="DDD9C3"/>
              </a:solidFill>
              <a:latin typeface="黑体" pitchFamily="49" charset="-122"/>
              <a:ea typeface="黑体" pitchFamily="49" charset="-122"/>
            </a:endParaRPr>
          </a:p>
          <a:p>
            <a:pPr algn="ctr">
              <a:defRPr/>
            </a:pPr>
            <a:r>
              <a:rPr lang="en-US" altLang="zh-CN" sz="4000" b="1">
                <a:solidFill>
                  <a:srgbClr val="DDD9C3"/>
                </a:solidFill>
                <a:latin typeface="黑体" pitchFamily="49" charset="-122"/>
                <a:ea typeface="黑体" pitchFamily="49" charset="-122"/>
              </a:rPr>
              <a:t>1.</a:t>
            </a:r>
            <a:r>
              <a:rPr lang="zh-CN" altLang="en-US" sz="4000" b="1">
                <a:solidFill>
                  <a:srgbClr val="DDD9C3"/>
                </a:solidFill>
                <a:latin typeface="黑体" pitchFamily="49" charset="-122"/>
                <a:ea typeface="黑体" pitchFamily="49" charset="-122"/>
              </a:rPr>
              <a:t>准确性</a:t>
            </a:r>
            <a:endParaRPr lang="zh-CN" altLang="en-US" sz="4000" b="1">
              <a:solidFill>
                <a:srgbClr val="DDD9C3"/>
              </a:solidFill>
              <a:latin typeface="黑体" pitchFamily="49" charset="-122"/>
              <a:ea typeface="黑体" pitchFamily="49" charset="-122"/>
            </a:endParaRPr>
          </a:p>
          <a:p>
            <a:pPr algn="ctr">
              <a:defRPr/>
            </a:pPr>
            <a:r>
              <a:rPr lang="en-US" altLang="zh-CN" sz="4000" b="1">
                <a:solidFill>
                  <a:srgbClr val="DDD9C3"/>
                </a:solidFill>
                <a:latin typeface="黑体" pitchFamily="49" charset="-122"/>
                <a:ea typeface="黑体" pitchFamily="49" charset="-122"/>
              </a:rPr>
              <a:t>2.</a:t>
            </a:r>
            <a:r>
              <a:rPr lang="zh-CN" altLang="en-US" sz="4000" b="1">
                <a:solidFill>
                  <a:srgbClr val="DDD9C3"/>
                </a:solidFill>
                <a:latin typeface="黑体" pitchFamily="49" charset="-122"/>
                <a:ea typeface="黑体" pitchFamily="49" charset="-122"/>
              </a:rPr>
              <a:t>时效性</a:t>
            </a:r>
            <a:endParaRPr lang="zh-CN" altLang="en-US" sz="4000" b="1">
              <a:solidFill>
                <a:srgbClr val="DDD9C3"/>
              </a:solidFill>
              <a:latin typeface="黑体" pitchFamily="49" charset="-122"/>
              <a:ea typeface="黑体" pitchFamily="49" charset="-122"/>
            </a:endParaRPr>
          </a:p>
          <a:p>
            <a:pPr algn="ctr">
              <a:defRPr/>
            </a:pPr>
            <a:endParaRPr lang="en-US" altLang="zh-CN" sz="4000" b="1">
              <a:solidFill>
                <a:srgbClr val="DDD9C3"/>
              </a:solidFill>
              <a:latin typeface="黑体" pitchFamily="49" charset="-122"/>
              <a:ea typeface="黑体" pitchFamily="49" charset="-122"/>
            </a:endParaRPr>
          </a:p>
        </p:txBody>
      </p:sp>
      <p:pic>
        <p:nvPicPr>
          <p:cNvPr id="28674" name="内容占位符 4" descr="DS2019.jpg"/>
          <p:cNvPicPr>
            <a:picLocks noGrp="1" noChangeAspect="1" noChangeArrowheads="1"/>
          </p:cNvPicPr>
          <p:nvPr>
            <p:ph idx="1"/>
          </p:nvPr>
        </p:nvPicPr>
        <p:blipFill>
          <a:blip r:embed="rId1"/>
          <a:srcRect/>
          <a:stretch>
            <a:fillRect/>
          </a:stretch>
        </p:blipFill>
        <p:spPr>
          <a:xfrm>
            <a:off x="5076825" y="268288"/>
            <a:ext cx="3375025" cy="4627562"/>
          </a:xfrm>
          <a:ln w="38100" cap="sq">
            <a:solidFill>
              <a:srgbClr val="000000"/>
            </a:solidFill>
          </a:ln>
          <a:effectLst>
            <a:outerShdw dist="38100" dir="2700000" algn="ctr" rotWithShape="0">
              <a:srgbClr val="000000">
                <a:alpha val="40999"/>
              </a:srgbClr>
            </a:outerShdw>
          </a:effectLst>
        </p:spPr>
      </p:pic>
      <p:sp>
        <p:nvSpPr>
          <p:cNvPr id="30724" name="Oval 4"/>
          <p:cNvSpPr>
            <a:spLocks noChangeArrowheads="1"/>
          </p:cNvSpPr>
          <p:nvPr/>
        </p:nvSpPr>
        <p:spPr bwMode="auto">
          <a:xfrm>
            <a:off x="5003800" y="484188"/>
            <a:ext cx="539750" cy="271462"/>
          </a:xfrm>
          <a:prstGeom prst="ellipse">
            <a:avLst/>
          </a:prstGeom>
          <a:noFill/>
          <a:ln w="38100">
            <a:solidFill>
              <a:srgbClr val="FF0000"/>
            </a:solidFill>
            <a:round/>
          </a:ln>
        </p:spPr>
        <p:txBody>
          <a:bodyPr wrap="none" anchor="ctr"/>
          <a:lstStyle/>
          <a:p>
            <a:endParaRPr lang="zh-CN" altLang="en-US">
              <a:latin typeface="Arial" pitchFamily="34" charset="0"/>
              <a:ea typeface="华文细黑" pitchFamily="2" charset="-122"/>
              <a:sym typeface="Calibri" pitchFamily="34" charset="0"/>
            </a:endParaRPr>
          </a:p>
        </p:txBody>
      </p:sp>
      <p:sp>
        <p:nvSpPr>
          <p:cNvPr id="30725" name="Oval 5"/>
          <p:cNvSpPr>
            <a:spLocks noChangeArrowheads="1"/>
          </p:cNvSpPr>
          <p:nvPr/>
        </p:nvSpPr>
        <p:spPr bwMode="auto">
          <a:xfrm>
            <a:off x="5805488" y="500063"/>
            <a:ext cx="592137" cy="269875"/>
          </a:xfrm>
          <a:prstGeom prst="ellipse">
            <a:avLst/>
          </a:prstGeom>
          <a:noFill/>
          <a:ln w="38100">
            <a:solidFill>
              <a:srgbClr val="FF0000"/>
            </a:solidFill>
            <a:round/>
          </a:ln>
        </p:spPr>
        <p:txBody>
          <a:bodyPr wrap="none" anchor="ctr"/>
          <a:lstStyle/>
          <a:p>
            <a:endParaRPr lang="zh-CN" altLang="en-US">
              <a:latin typeface="Arial" pitchFamily="34" charset="0"/>
              <a:ea typeface="华文细黑" pitchFamily="2" charset="-122"/>
              <a:sym typeface="Calibri" pitchFamily="34" charset="0"/>
            </a:endParaRPr>
          </a:p>
        </p:txBody>
      </p:sp>
      <p:sp>
        <p:nvSpPr>
          <p:cNvPr id="30726" name="Oval 6"/>
          <p:cNvSpPr>
            <a:spLocks noChangeArrowheads="1"/>
          </p:cNvSpPr>
          <p:nvPr/>
        </p:nvSpPr>
        <p:spPr bwMode="auto">
          <a:xfrm>
            <a:off x="5176838" y="1677988"/>
            <a:ext cx="757237" cy="323850"/>
          </a:xfrm>
          <a:prstGeom prst="ellipse">
            <a:avLst/>
          </a:prstGeom>
          <a:noFill/>
          <a:ln w="38100">
            <a:solidFill>
              <a:srgbClr val="FF0000"/>
            </a:solidFill>
            <a:round/>
          </a:ln>
        </p:spPr>
        <p:txBody>
          <a:bodyPr wrap="none" anchor="ctr"/>
          <a:lstStyle/>
          <a:p>
            <a:endParaRPr lang="zh-CN" altLang="en-US">
              <a:latin typeface="Arial" pitchFamily="34" charset="0"/>
              <a:ea typeface="华文细黑" pitchFamily="2" charset="-122"/>
              <a:sym typeface="Calibri"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文本占位符 3"/>
          <p:cNvSpPr/>
          <p:nvPr/>
        </p:nvSpPr>
        <p:spPr bwMode="auto">
          <a:xfrm>
            <a:off x="323850" y="2066925"/>
            <a:ext cx="2257425" cy="708025"/>
          </a:xfrm>
          <a:prstGeom prst="rect">
            <a:avLst/>
          </a:prstGeom>
          <a:noFill/>
          <a:ln w="9525">
            <a:noFill/>
            <a:miter lim="800000"/>
          </a:ln>
          <a:effectLst>
            <a:outerShdw dist="38100" dir="8100000" algn="tr" rotWithShape="0">
              <a:srgbClr val="808080">
                <a:alpha val="39999"/>
              </a:srgbClr>
            </a:outerShdw>
          </a:effectLst>
        </p:spPr>
        <p:txBody>
          <a:bodyPr>
            <a:spAutoFit/>
          </a:bodyPr>
          <a:lstStyle/>
          <a:p>
            <a:pPr algn="ctr">
              <a:buFont typeface="Arial" charset="0"/>
              <a:buNone/>
              <a:defRPr/>
            </a:pPr>
            <a:r>
              <a:rPr lang="en-US" altLang="zh-CN" sz="4000" b="1" dirty="0">
                <a:solidFill>
                  <a:schemeClr val="bg2">
                    <a:lumMod val="90000"/>
                  </a:schemeClr>
                </a:solidFill>
                <a:latin typeface="黑体" charset="0"/>
                <a:ea typeface="黑体" charset="0"/>
              </a:rPr>
              <a:t>I-20</a:t>
            </a:r>
            <a:r>
              <a:rPr lang="zh-CN" altLang="en-US" sz="4000" b="1" dirty="0">
                <a:solidFill>
                  <a:schemeClr val="bg2">
                    <a:lumMod val="90000"/>
                  </a:schemeClr>
                </a:solidFill>
                <a:latin typeface="黑体" charset="0"/>
                <a:ea typeface="黑体" charset="0"/>
              </a:rPr>
              <a:t>表</a:t>
            </a:r>
            <a:endParaRPr lang="zh-CN" altLang="en-US" sz="4000" b="1" dirty="0">
              <a:solidFill>
                <a:schemeClr val="bg2">
                  <a:lumMod val="90000"/>
                </a:schemeClr>
              </a:solidFill>
              <a:latin typeface="黑体" charset="0"/>
              <a:ea typeface="黑体" charset="0"/>
            </a:endParaRPr>
          </a:p>
        </p:txBody>
      </p:sp>
      <p:pic>
        <p:nvPicPr>
          <p:cNvPr id="31747" name="Picture 5"/>
          <p:cNvPicPr>
            <a:picLocks noChangeAspect="1" noChangeArrowheads="1"/>
          </p:cNvPicPr>
          <p:nvPr/>
        </p:nvPicPr>
        <p:blipFill>
          <a:blip r:embed="rId1"/>
          <a:srcRect/>
          <a:stretch>
            <a:fillRect/>
          </a:stretch>
        </p:blipFill>
        <p:spPr bwMode="auto">
          <a:xfrm>
            <a:off x="3086100" y="357188"/>
            <a:ext cx="3916363" cy="1858962"/>
          </a:xfrm>
          <a:prstGeom prst="rect">
            <a:avLst/>
          </a:prstGeom>
          <a:noFill/>
          <a:ln w="9525">
            <a:noFill/>
            <a:miter lim="800000"/>
            <a:headEnd/>
            <a:tailEnd/>
          </a:ln>
        </p:spPr>
      </p:pic>
      <p:pic>
        <p:nvPicPr>
          <p:cNvPr id="31748" name="Picture 6"/>
          <p:cNvPicPr>
            <a:picLocks noChangeAspect="1" noChangeArrowheads="1"/>
          </p:cNvPicPr>
          <p:nvPr/>
        </p:nvPicPr>
        <p:blipFill>
          <a:blip r:embed="rId2"/>
          <a:srcRect/>
          <a:stretch>
            <a:fillRect/>
          </a:stretch>
        </p:blipFill>
        <p:spPr bwMode="auto">
          <a:xfrm>
            <a:off x="3086100" y="2216150"/>
            <a:ext cx="3916363" cy="1858963"/>
          </a:xfrm>
          <a:prstGeom prst="rect">
            <a:avLst/>
          </a:prstGeom>
          <a:noFill/>
          <a:ln w="9525">
            <a:noFill/>
            <a:miter lim="800000"/>
            <a:headEnd/>
            <a:tailEnd/>
          </a:ln>
        </p:spPr>
      </p:pic>
      <p:pic>
        <p:nvPicPr>
          <p:cNvPr id="31749" name="Picture 7"/>
          <p:cNvPicPr>
            <a:picLocks noChangeAspect="1" noChangeArrowheads="1"/>
          </p:cNvPicPr>
          <p:nvPr/>
        </p:nvPicPr>
        <p:blipFill>
          <a:blip r:embed="rId3"/>
          <a:srcRect/>
          <a:stretch>
            <a:fillRect/>
          </a:stretch>
        </p:blipFill>
        <p:spPr bwMode="auto">
          <a:xfrm>
            <a:off x="3086100" y="4081463"/>
            <a:ext cx="3916363" cy="804862"/>
          </a:xfrm>
          <a:prstGeom prst="rect">
            <a:avLst/>
          </a:prstGeom>
          <a:noFill/>
          <a:ln w="9525">
            <a:noFill/>
            <a:miter lim="800000"/>
            <a:headEnd/>
            <a:tailEnd/>
          </a:ln>
        </p:spPr>
      </p:pic>
      <p:sp>
        <p:nvSpPr>
          <p:cNvPr id="31750" name="Oval 4"/>
          <p:cNvSpPr>
            <a:spLocks noChangeArrowheads="1"/>
          </p:cNvSpPr>
          <p:nvPr/>
        </p:nvSpPr>
        <p:spPr bwMode="auto">
          <a:xfrm>
            <a:off x="3143250" y="785813"/>
            <a:ext cx="2071688" cy="500062"/>
          </a:xfrm>
          <a:prstGeom prst="ellipse">
            <a:avLst/>
          </a:prstGeom>
          <a:noFill/>
          <a:ln w="38100">
            <a:solidFill>
              <a:srgbClr val="FF0000"/>
            </a:solidFill>
            <a:round/>
          </a:ln>
        </p:spPr>
        <p:txBody>
          <a:bodyPr wrap="none" anchor="ctr"/>
          <a:lstStyle/>
          <a:p>
            <a:endParaRPr lang="zh-CN" altLang="en-US">
              <a:latin typeface="Arial" pitchFamily="34" charset="0"/>
              <a:ea typeface="华文细黑" pitchFamily="2" charset="-122"/>
              <a:sym typeface="Calibri" pitchFamily="34" charset="0"/>
            </a:endParaRPr>
          </a:p>
        </p:txBody>
      </p:sp>
      <p:sp>
        <p:nvSpPr>
          <p:cNvPr id="31751" name="Oval 4"/>
          <p:cNvSpPr>
            <a:spLocks noChangeArrowheads="1"/>
          </p:cNvSpPr>
          <p:nvPr/>
        </p:nvSpPr>
        <p:spPr bwMode="auto">
          <a:xfrm>
            <a:off x="3143250" y="2286000"/>
            <a:ext cx="2071688" cy="500063"/>
          </a:xfrm>
          <a:prstGeom prst="ellipse">
            <a:avLst/>
          </a:prstGeom>
          <a:noFill/>
          <a:ln w="38100">
            <a:solidFill>
              <a:srgbClr val="FF0000"/>
            </a:solidFill>
            <a:round/>
          </a:ln>
        </p:spPr>
        <p:txBody>
          <a:bodyPr wrap="none" anchor="ctr"/>
          <a:lstStyle/>
          <a:p>
            <a:endParaRPr lang="zh-CN" altLang="en-US">
              <a:latin typeface="Arial" pitchFamily="34" charset="0"/>
              <a:ea typeface="华文细黑" pitchFamily="2" charset="-122"/>
              <a:sym typeface="Calibri"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1"/>
          <p:cNvSpPr/>
          <p:nvPr/>
        </p:nvSpPr>
        <p:spPr bwMode="auto">
          <a:xfrm>
            <a:off x="1214438" y="642938"/>
            <a:ext cx="6858000" cy="422275"/>
          </a:xfrm>
          <a:prstGeom prst="rect">
            <a:avLst/>
          </a:prstGeom>
          <a:noFill/>
          <a:ln w="9525">
            <a:noFill/>
            <a:miter lim="800000"/>
          </a:ln>
          <a:effectLst>
            <a:outerShdw dist="38100" dir="2700000" algn="tl" rotWithShape="0">
              <a:srgbClr val="808080">
                <a:alpha val="39999"/>
              </a:srgbClr>
            </a:outerShdw>
          </a:effectLst>
        </p:spPr>
        <p:txBody>
          <a:bodyPr anchor="ctr"/>
          <a:lstStyle/>
          <a:p>
            <a:pPr algn="ctr" eaLnBrk="0" hangingPunct="0">
              <a:buFontTx/>
              <a:buNone/>
              <a:defRPr/>
            </a:pPr>
            <a:r>
              <a:rPr lang="zh-CN" altLang="en-US" sz="3000" b="1" dirty="0">
                <a:solidFill>
                  <a:srgbClr val="FF0000"/>
                </a:solidFill>
                <a:latin typeface="华文细黑" pitchFamily="2" charset="-122"/>
                <a:ea typeface="华文细黑" pitchFamily="2" charset="-122"/>
              </a:rPr>
              <a:t>第一步：准备签证申请所需材料</a:t>
            </a:r>
            <a:endParaRPr lang="zh-CN" altLang="en-US" sz="3000" b="1" dirty="0">
              <a:solidFill>
                <a:srgbClr val="FF0000"/>
              </a:solidFill>
              <a:latin typeface="华文细黑" pitchFamily="2" charset="-122"/>
              <a:ea typeface="华文细黑" pitchFamily="2" charset="-122"/>
            </a:endParaRPr>
          </a:p>
        </p:txBody>
      </p:sp>
      <p:sp>
        <p:nvSpPr>
          <p:cNvPr id="30722" name="内容占位符 2"/>
          <p:cNvSpPr>
            <a:spLocks noChangeArrowheads="1"/>
          </p:cNvSpPr>
          <p:nvPr/>
        </p:nvSpPr>
        <p:spPr bwMode="auto">
          <a:xfrm>
            <a:off x="395288" y="1058863"/>
            <a:ext cx="9518650" cy="3771900"/>
          </a:xfrm>
          <a:prstGeom prst="rect">
            <a:avLst/>
          </a:prstGeom>
          <a:noFill/>
          <a:ln w="9525">
            <a:noFill/>
            <a:miter lim="800000"/>
          </a:ln>
          <a:effectLst>
            <a:outerShdw dist="38100" dir="2700000" algn="tl" rotWithShape="0">
              <a:srgbClr val="808080">
                <a:alpha val="39998"/>
              </a:srgbClr>
            </a:outerShdw>
          </a:effectLst>
        </p:spPr>
        <p:txBody>
          <a:bodyPr/>
          <a:lstStyle/>
          <a:p>
            <a:pPr marL="381000" indent="-381000" eaLnBrk="0" hangingPunct="0">
              <a:lnSpc>
                <a:spcPct val="150000"/>
              </a:lnSpc>
              <a:spcBef>
                <a:spcPct val="20000"/>
              </a:spcBef>
              <a:buClr>
                <a:schemeClr val="tx1"/>
              </a:buClr>
              <a:defRPr/>
            </a:pPr>
            <a:r>
              <a:rPr lang="en-US" altLang="zh-CN" sz="2400" b="1" dirty="0" smtClean="0">
                <a:solidFill>
                  <a:schemeClr val="bg2"/>
                </a:solidFill>
                <a:latin typeface="Lantinghei SC Demibold"/>
                <a:ea typeface="Lantinghei SC Demibold"/>
                <a:cs typeface="Lantinghei SC Demibold"/>
              </a:rPr>
              <a:t>1.</a:t>
            </a:r>
            <a:r>
              <a:rPr lang="zh-CN" altLang="en-US" sz="2400" b="1" dirty="0" smtClean="0">
                <a:solidFill>
                  <a:schemeClr val="bg2"/>
                </a:solidFill>
                <a:latin typeface="Lantinghei SC Demibold"/>
                <a:ea typeface="Lantinghei SC Demibold"/>
                <a:cs typeface="Lantinghei SC Demibold"/>
              </a:rPr>
              <a:t>非</a:t>
            </a:r>
            <a:r>
              <a:rPr lang="zh-CN" altLang="en-US" sz="2400" b="1" dirty="0">
                <a:solidFill>
                  <a:schemeClr val="bg2"/>
                </a:solidFill>
                <a:latin typeface="Lantinghei SC Demibold"/>
                <a:ea typeface="Lantinghei SC Demibold"/>
                <a:cs typeface="Lantinghei SC Demibold"/>
              </a:rPr>
              <a:t>移民签证电子申请表（</a:t>
            </a:r>
            <a:r>
              <a:rPr lang="en-US" altLang="zh-CN" sz="2400" b="1" dirty="0">
                <a:solidFill>
                  <a:schemeClr val="bg2"/>
                </a:solidFill>
                <a:latin typeface="Lantinghei SC Demibold"/>
                <a:ea typeface="Lantinghei SC Demibold"/>
                <a:cs typeface="Lantinghei SC Demibold"/>
              </a:rPr>
              <a:t>DS-160</a:t>
            </a:r>
            <a:r>
              <a:rPr lang="zh-CN" altLang="en-US" sz="2400" b="1" dirty="0">
                <a:solidFill>
                  <a:schemeClr val="bg2"/>
                </a:solidFill>
                <a:latin typeface="Lantinghei SC Demibold"/>
                <a:ea typeface="Lantinghei SC Demibold"/>
                <a:cs typeface="Lantinghei SC Demibold"/>
              </a:rPr>
              <a:t>表）</a:t>
            </a:r>
            <a:endParaRPr lang="en-US" altLang="zh-CN" sz="2400" b="1" dirty="0">
              <a:solidFill>
                <a:schemeClr val="bg2"/>
              </a:solidFill>
              <a:latin typeface="Lantinghei SC Demibold"/>
              <a:ea typeface="Lantinghei SC Demibold"/>
              <a:cs typeface="Lantinghei SC Demibold"/>
            </a:endParaRPr>
          </a:p>
          <a:p>
            <a:pPr marL="381000" indent="-381000" eaLnBrk="0" hangingPunct="0">
              <a:lnSpc>
                <a:spcPct val="150000"/>
              </a:lnSpc>
              <a:spcBef>
                <a:spcPct val="20000"/>
              </a:spcBef>
              <a:buClr>
                <a:schemeClr val="tx1"/>
              </a:buClr>
              <a:defRPr/>
            </a:pPr>
            <a:r>
              <a:rPr lang="en-US" altLang="zh-CN" sz="2400" b="1" dirty="0" smtClean="0">
                <a:solidFill>
                  <a:schemeClr val="bg2"/>
                </a:solidFill>
                <a:latin typeface="Lantinghei SC Demibold"/>
                <a:ea typeface="Lantinghei SC Demibold"/>
                <a:cs typeface="Lantinghei SC Demibold"/>
              </a:rPr>
              <a:t>2.</a:t>
            </a:r>
            <a:r>
              <a:rPr lang="zh-CN" altLang="en-US" sz="2400" b="1" dirty="0" smtClean="0">
                <a:solidFill>
                  <a:schemeClr val="bg2"/>
                </a:solidFill>
                <a:latin typeface="Lantinghei SC Demibold"/>
                <a:ea typeface="Lantinghei SC Demibold"/>
                <a:cs typeface="Lantinghei SC Demibold"/>
              </a:rPr>
              <a:t>有效</a:t>
            </a:r>
            <a:r>
              <a:rPr lang="zh-CN" altLang="en-US" sz="2400" b="1" dirty="0">
                <a:solidFill>
                  <a:schemeClr val="bg2"/>
                </a:solidFill>
                <a:latin typeface="Lantinghei SC Demibold"/>
                <a:ea typeface="Lantinghei SC Demibold"/>
                <a:cs typeface="Lantinghei SC Demibold"/>
              </a:rPr>
              <a:t>护照（有效期需超出在美预定停留期至少六个月）</a:t>
            </a:r>
            <a:endParaRPr lang="zh-CN" altLang="en-US" sz="2400" b="1" dirty="0">
              <a:solidFill>
                <a:schemeClr val="bg2"/>
              </a:solidFill>
              <a:latin typeface="Lantinghei SC Demibold"/>
              <a:ea typeface="Lantinghei SC Demibold"/>
              <a:cs typeface="Lantinghei SC Demibold"/>
            </a:endParaRPr>
          </a:p>
          <a:p>
            <a:pPr marL="381000" indent="-381000" eaLnBrk="0" hangingPunct="0">
              <a:lnSpc>
                <a:spcPct val="150000"/>
              </a:lnSpc>
              <a:spcBef>
                <a:spcPct val="20000"/>
              </a:spcBef>
              <a:buClr>
                <a:schemeClr val="tx1"/>
              </a:buClr>
              <a:defRPr/>
            </a:pPr>
            <a:r>
              <a:rPr lang="en-US" altLang="zh-CN" sz="2400" b="1" dirty="0" smtClean="0">
                <a:solidFill>
                  <a:schemeClr val="bg2"/>
                </a:solidFill>
                <a:latin typeface="Lantinghei SC Demibold"/>
                <a:ea typeface="Lantinghei SC Demibold"/>
                <a:cs typeface="Lantinghei SC Demibold"/>
              </a:rPr>
              <a:t>3.</a:t>
            </a:r>
            <a:r>
              <a:rPr lang="zh-CN" altLang="en-US" sz="2400" b="1" dirty="0" smtClean="0">
                <a:solidFill>
                  <a:schemeClr val="bg2"/>
                </a:solidFill>
                <a:latin typeface="Lantinghei SC Demibold"/>
                <a:ea typeface="Lantinghei SC Demibold"/>
                <a:cs typeface="Lantinghei SC Demibold"/>
              </a:rPr>
              <a:t>在</a:t>
            </a:r>
            <a:r>
              <a:rPr lang="zh-CN" altLang="en-US" sz="2400" b="1" dirty="0">
                <a:solidFill>
                  <a:schemeClr val="bg2"/>
                </a:solidFill>
                <a:latin typeface="Lantinghei SC Demibold"/>
                <a:ea typeface="Lantinghei SC Demibold"/>
                <a:cs typeface="Lantinghei SC Demibold"/>
              </a:rPr>
              <a:t>最近六个月内拍摄的</a:t>
            </a:r>
            <a:r>
              <a:rPr lang="en-US" altLang="zh-CN" sz="2400" b="1" dirty="0">
                <a:solidFill>
                  <a:schemeClr val="bg2"/>
                </a:solidFill>
                <a:latin typeface="Lantinghei SC Demibold"/>
                <a:ea typeface="Lantinghei SC Demibold"/>
                <a:cs typeface="Lantinghei SC Demibold"/>
              </a:rPr>
              <a:t>2</a:t>
            </a:r>
            <a:r>
              <a:rPr lang="zh-CN" altLang="en-US" sz="2400" b="1" dirty="0">
                <a:solidFill>
                  <a:schemeClr val="bg2"/>
                </a:solidFill>
                <a:latin typeface="Lantinghei SC Demibold"/>
                <a:ea typeface="Lantinghei SC Demibold"/>
                <a:cs typeface="Lantinghei SC Demibold"/>
              </a:rPr>
              <a:t>英寸</a:t>
            </a:r>
            <a:r>
              <a:rPr lang="en-US" altLang="zh-CN" sz="2400" b="1" dirty="0">
                <a:solidFill>
                  <a:schemeClr val="bg2"/>
                </a:solidFill>
                <a:latin typeface="Lantinghei SC Demibold"/>
                <a:ea typeface="Lantinghei SC Demibold"/>
                <a:cs typeface="Lantinghei SC Demibold"/>
              </a:rPr>
              <a:t>x2</a:t>
            </a:r>
            <a:r>
              <a:rPr lang="zh-CN" altLang="en-US" sz="2400" b="1" dirty="0">
                <a:solidFill>
                  <a:schemeClr val="bg2"/>
                </a:solidFill>
                <a:latin typeface="Lantinghei SC Demibold"/>
                <a:ea typeface="Lantinghei SC Demibold"/>
                <a:cs typeface="Lantinghei SC Demibold"/>
              </a:rPr>
              <a:t>英寸（</a:t>
            </a:r>
            <a:r>
              <a:rPr lang="en-US" altLang="zh-CN" sz="2400" b="1" dirty="0">
                <a:solidFill>
                  <a:schemeClr val="bg2"/>
                </a:solidFill>
                <a:latin typeface="Lantinghei SC Demibold"/>
                <a:ea typeface="Lantinghei SC Demibold"/>
                <a:cs typeface="Lantinghei SC Demibold"/>
              </a:rPr>
              <a:t>5</a:t>
            </a:r>
            <a:r>
              <a:rPr lang="zh-CN" altLang="en-US" sz="2400" b="1" dirty="0">
                <a:solidFill>
                  <a:schemeClr val="bg2"/>
                </a:solidFill>
                <a:latin typeface="Lantinghei SC Demibold"/>
                <a:ea typeface="Lantinghei SC Demibold"/>
                <a:cs typeface="Lantinghei SC Demibold"/>
              </a:rPr>
              <a:t>厘米</a:t>
            </a:r>
            <a:r>
              <a:rPr lang="en-US" altLang="zh-CN" sz="2400" b="1" dirty="0">
                <a:solidFill>
                  <a:schemeClr val="bg2"/>
                </a:solidFill>
                <a:latin typeface="Lantinghei SC Demibold"/>
                <a:ea typeface="Lantinghei SC Demibold"/>
                <a:cs typeface="Lantinghei SC Demibold"/>
              </a:rPr>
              <a:t>x5</a:t>
            </a:r>
            <a:r>
              <a:rPr lang="zh-CN" altLang="en-US" sz="2400" b="1" dirty="0">
                <a:solidFill>
                  <a:schemeClr val="bg2"/>
                </a:solidFill>
                <a:latin typeface="Lantinghei SC Demibold"/>
                <a:ea typeface="Lantinghei SC Demibold"/>
                <a:cs typeface="Lantinghei SC Demibold"/>
              </a:rPr>
              <a:t>厘米）照片</a:t>
            </a:r>
            <a:r>
              <a:rPr lang="en-US" altLang="zh-CN" sz="2400" b="1" dirty="0">
                <a:solidFill>
                  <a:schemeClr val="bg2"/>
                </a:solidFill>
                <a:latin typeface="Lantinghei SC Demibold"/>
                <a:ea typeface="Lantinghei SC Demibold"/>
                <a:cs typeface="Lantinghei SC Demibold"/>
              </a:rPr>
              <a:t>1</a:t>
            </a:r>
            <a:r>
              <a:rPr lang="zh-CN" altLang="en-US" sz="2400" b="1" dirty="0" smtClean="0">
                <a:solidFill>
                  <a:schemeClr val="bg2"/>
                </a:solidFill>
                <a:latin typeface="Lantinghei SC Demibold"/>
                <a:ea typeface="Lantinghei SC Demibold"/>
                <a:cs typeface="Lantinghei SC Demibold"/>
              </a:rPr>
              <a:t>张</a:t>
            </a:r>
            <a:endParaRPr lang="en-US" altLang="zh-CN" sz="2400" b="1" dirty="0" smtClean="0">
              <a:solidFill>
                <a:schemeClr val="bg2"/>
              </a:solidFill>
              <a:latin typeface="Lantinghei SC Demibold"/>
              <a:ea typeface="Lantinghei SC Demibold"/>
              <a:cs typeface="Lantinghei SC Demibold"/>
            </a:endParaRPr>
          </a:p>
          <a:p>
            <a:pPr marL="381000" indent="-381000" eaLnBrk="0" hangingPunct="0">
              <a:lnSpc>
                <a:spcPct val="150000"/>
              </a:lnSpc>
              <a:spcBef>
                <a:spcPct val="20000"/>
              </a:spcBef>
              <a:buClr>
                <a:schemeClr val="tx1"/>
              </a:buClr>
              <a:defRPr/>
            </a:pPr>
            <a:r>
              <a:rPr lang="en-US" altLang="zh-CN" sz="2400" b="1" dirty="0" smtClean="0">
                <a:solidFill>
                  <a:schemeClr val="bg2"/>
                </a:solidFill>
                <a:latin typeface="Lantinghei SC Demibold"/>
                <a:ea typeface="Lantinghei SC Demibold"/>
                <a:cs typeface="Lantinghei SC Demibold"/>
              </a:rPr>
              <a:t>4.</a:t>
            </a:r>
            <a:r>
              <a:rPr lang="zh-CN" altLang="en-US" sz="2400" b="1" dirty="0" smtClean="0">
                <a:solidFill>
                  <a:schemeClr val="bg2"/>
                </a:solidFill>
                <a:latin typeface="Lantinghei SC Demibold"/>
                <a:ea typeface="Lantinghei SC Demibold"/>
                <a:cs typeface="Lantinghei SC Demibold"/>
              </a:rPr>
              <a:t>签证</a:t>
            </a:r>
            <a:r>
              <a:rPr lang="zh-CN" altLang="en-US" sz="2400" b="1" dirty="0">
                <a:solidFill>
                  <a:schemeClr val="bg2"/>
                </a:solidFill>
                <a:latin typeface="Lantinghei SC Demibold"/>
                <a:ea typeface="Lantinghei SC Demibold"/>
                <a:cs typeface="Lantinghei SC Demibold"/>
              </a:rPr>
              <a:t>申请费</a:t>
            </a:r>
            <a:r>
              <a:rPr lang="en-US" altLang="zh-CN" sz="2400" b="1" dirty="0">
                <a:solidFill>
                  <a:schemeClr val="bg2"/>
                </a:solidFill>
                <a:latin typeface="Lantinghei SC Demibold"/>
                <a:ea typeface="Lantinghei SC Demibold"/>
                <a:cs typeface="Lantinghei SC Demibold"/>
              </a:rPr>
              <a:t>160</a:t>
            </a:r>
            <a:r>
              <a:rPr lang="zh-CN" altLang="en-US" sz="2400" b="1" dirty="0">
                <a:solidFill>
                  <a:schemeClr val="bg2"/>
                </a:solidFill>
                <a:latin typeface="Lantinghei SC Demibold"/>
                <a:ea typeface="Lantinghei SC Demibold"/>
                <a:cs typeface="Lantinghei SC Demibold"/>
              </a:rPr>
              <a:t>美元（</a:t>
            </a:r>
            <a:r>
              <a:rPr lang="en-US" altLang="zh-CN" sz="2400" b="1" dirty="0">
                <a:solidFill>
                  <a:schemeClr val="bg2"/>
                </a:solidFill>
                <a:latin typeface="Lantinghei SC Demibold"/>
                <a:ea typeface="Lantinghei SC Demibold"/>
                <a:cs typeface="Lantinghei SC Demibold"/>
              </a:rPr>
              <a:t>1040</a:t>
            </a:r>
            <a:r>
              <a:rPr lang="zh-CN" altLang="en-US" sz="2400" b="1" dirty="0">
                <a:solidFill>
                  <a:schemeClr val="bg2"/>
                </a:solidFill>
                <a:latin typeface="Lantinghei SC Demibold"/>
                <a:ea typeface="Lantinghei SC Demibold"/>
                <a:cs typeface="Lantinghei SC Demibold"/>
              </a:rPr>
              <a:t>元人民币；随汇率浮动）</a:t>
            </a:r>
            <a:endParaRPr lang="zh-CN" altLang="en-US" sz="2400" b="1" dirty="0">
              <a:solidFill>
                <a:schemeClr val="bg2"/>
              </a:solidFill>
              <a:latin typeface="Lantinghei SC Demibold"/>
              <a:ea typeface="Lantinghei SC Demibold"/>
              <a:cs typeface="Lantinghei SC Demibold"/>
            </a:endParaRPr>
          </a:p>
          <a:p>
            <a:pPr marL="381000" indent="-381000" eaLnBrk="0" hangingPunct="0">
              <a:lnSpc>
                <a:spcPct val="150000"/>
              </a:lnSpc>
              <a:spcBef>
                <a:spcPct val="20000"/>
              </a:spcBef>
              <a:buClr>
                <a:schemeClr val="tx1"/>
              </a:buClr>
              <a:defRPr/>
            </a:pPr>
            <a:r>
              <a:rPr lang="en-US" altLang="zh-CN" sz="2400" b="1" dirty="0" smtClean="0">
                <a:solidFill>
                  <a:schemeClr val="bg2"/>
                </a:solidFill>
                <a:latin typeface="Lantinghei SC Demibold"/>
                <a:ea typeface="Lantinghei SC Demibold"/>
                <a:cs typeface="Lantinghei SC Demibold"/>
              </a:rPr>
              <a:t>5.DS-2019</a:t>
            </a:r>
            <a:r>
              <a:rPr lang="zh-CN" altLang="en-US" sz="2400" b="1" dirty="0">
                <a:solidFill>
                  <a:schemeClr val="bg2"/>
                </a:solidFill>
                <a:latin typeface="Lantinghei SC Demibold"/>
                <a:ea typeface="Lantinghei SC Demibold"/>
                <a:cs typeface="Lantinghei SC Demibold"/>
              </a:rPr>
              <a:t>表或</a:t>
            </a:r>
            <a:r>
              <a:rPr lang="en-US" altLang="zh-CN" sz="2400" b="1" dirty="0">
                <a:solidFill>
                  <a:schemeClr val="bg2"/>
                </a:solidFill>
                <a:latin typeface="Lantinghei SC Demibold"/>
                <a:ea typeface="Lantinghei SC Demibold"/>
                <a:cs typeface="Lantinghei SC Demibold"/>
              </a:rPr>
              <a:t>I-20</a:t>
            </a:r>
            <a:r>
              <a:rPr lang="zh-CN" altLang="en-US" sz="2400" b="1" dirty="0">
                <a:solidFill>
                  <a:schemeClr val="bg2"/>
                </a:solidFill>
                <a:latin typeface="Lantinghei SC Demibold"/>
                <a:ea typeface="Lantinghei SC Demibold"/>
                <a:cs typeface="Lantinghei SC Demibold"/>
              </a:rPr>
              <a:t>表</a:t>
            </a:r>
            <a:endParaRPr lang="zh-CN" altLang="en-US" sz="2400" b="1" dirty="0">
              <a:solidFill>
                <a:schemeClr val="bg2"/>
              </a:solidFill>
              <a:latin typeface="Lantinghei SC Demibold"/>
              <a:ea typeface="Lantinghei SC Demibold"/>
              <a:cs typeface="Lantinghei SC Demibold"/>
            </a:endParaRPr>
          </a:p>
          <a:p>
            <a:pPr marL="381000" indent="-381000" eaLnBrk="0" hangingPunct="0">
              <a:lnSpc>
                <a:spcPct val="150000"/>
              </a:lnSpc>
              <a:spcBef>
                <a:spcPct val="20000"/>
              </a:spcBef>
              <a:buClr>
                <a:schemeClr val="tx1"/>
              </a:buClr>
              <a:defRPr/>
            </a:pPr>
            <a:r>
              <a:rPr lang="en-US" altLang="zh-CN" sz="2400" b="1" dirty="0" smtClean="0">
                <a:solidFill>
                  <a:schemeClr val="bg2"/>
                </a:solidFill>
                <a:latin typeface="Lantinghei SC Demibold"/>
                <a:ea typeface="Lantinghei SC Demibold"/>
                <a:cs typeface="Lantinghei SC Demibold"/>
              </a:rPr>
              <a:t>6.SEVIS</a:t>
            </a:r>
            <a:r>
              <a:rPr lang="zh-CN" altLang="en-US" sz="2400" b="1" dirty="0">
                <a:solidFill>
                  <a:schemeClr val="bg2"/>
                </a:solidFill>
                <a:latin typeface="Lantinghei SC Demibold"/>
                <a:ea typeface="Lantinghei SC Demibold"/>
                <a:cs typeface="Lantinghei SC Demibold"/>
              </a:rPr>
              <a:t>缴费收据（</a:t>
            </a:r>
            <a:r>
              <a:rPr lang="en-US" altLang="zh-CN" sz="2400" b="1" dirty="0">
                <a:solidFill>
                  <a:schemeClr val="bg2"/>
                </a:solidFill>
                <a:latin typeface="Lantinghei SC Demibold"/>
                <a:ea typeface="Lantinghei SC Demibold"/>
                <a:cs typeface="Lantinghei SC Demibold"/>
              </a:rPr>
              <a:t>I-901</a:t>
            </a:r>
            <a:r>
              <a:rPr lang="zh-CN" altLang="en-US" sz="2400" b="1" dirty="0">
                <a:solidFill>
                  <a:schemeClr val="bg2"/>
                </a:solidFill>
                <a:latin typeface="Lantinghei SC Demibold"/>
                <a:ea typeface="Lantinghei SC Demibold"/>
                <a:cs typeface="Lantinghei SC Demibold"/>
              </a:rPr>
              <a:t>表）</a:t>
            </a:r>
            <a:endParaRPr lang="en-US" altLang="zh-CN" sz="2400" b="1" dirty="0">
              <a:solidFill>
                <a:schemeClr val="bg2"/>
              </a:solidFill>
              <a:latin typeface="Lantinghei SC Demibold"/>
              <a:ea typeface="Lantinghei SC Demibold"/>
              <a:cs typeface="Lantinghei SC Demibold"/>
            </a:endParaRPr>
          </a:p>
          <a:p>
            <a:pPr marL="381000" indent="-381000" eaLnBrk="0" hangingPunct="0">
              <a:lnSpc>
                <a:spcPct val="150000"/>
              </a:lnSpc>
              <a:spcBef>
                <a:spcPct val="20000"/>
              </a:spcBef>
              <a:buClr>
                <a:schemeClr val="tx1"/>
              </a:buClr>
              <a:defRPr/>
            </a:pPr>
            <a:endParaRPr lang="zh-CN" altLang="en-US" sz="2400" b="1" dirty="0">
              <a:solidFill>
                <a:schemeClr val="bg2"/>
              </a:solidFill>
              <a:latin typeface="Lantinghei SC Demibold"/>
              <a:ea typeface="Lantinghei SC Demibold"/>
              <a:cs typeface="Lantinghei SC Demibold"/>
            </a:endParaRPr>
          </a:p>
        </p:txBody>
      </p:sp>
      <p:sp>
        <p:nvSpPr>
          <p:cNvPr id="32772" name="矩形 1"/>
          <p:cNvSpPr>
            <a:spLocks noChangeArrowheads="1"/>
          </p:cNvSpPr>
          <p:nvPr/>
        </p:nvSpPr>
        <p:spPr bwMode="auto">
          <a:xfrm>
            <a:off x="5000628" y="3857634"/>
            <a:ext cx="4572000" cy="978729"/>
          </a:xfrm>
          <a:prstGeom prst="rect">
            <a:avLst/>
          </a:prstGeom>
          <a:noFill/>
          <a:ln w="9525">
            <a:noFill/>
            <a:miter lim="800000"/>
          </a:ln>
        </p:spPr>
        <p:txBody>
          <a:bodyPr>
            <a:spAutoFit/>
          </a:bodyPr>
          <a:lstStyle/>
          <a:p>
            <a:pPr>
              <a:lnSpc>
                <a:spcPct val="150000"/>
              </a:lnSpc>
              <a:spcBef>
                <a:spcPct val="20000"/>
              </a:spcBef>
              <a:buClr>
                <a:schemeClr val="tx1"/>
              </a:buClr>
              <a:buFont typeface="Wingdings" pitchFamily="2" charset="2"/>
              <a:buNone/>
            </a:pPr>
            <a:r>
              <a:rPr lang="zh-CN" altLang="en-US" b="1" dirty="0">
                <a:solidFill>
                  <a:schemeClr val="bg2"/>
                </a:solidFill>
                <a:latin typeface="Lantinghei SC Demibold"/>
                <a:ea typeface="Lantinghei SC Demibold"/>
                <a:cs typeface="Lantinghei SC Demibold"/>
              </a:rPr>
              <a:t> 更多信息请查询美国签证服务网：</a:t>
            </a:r>
            <a:endParaRPr lang="en-US" altLang="zh-CN" b="1" dirty="0">
              <a:solidFill>
                <a:schemeClr val="bg2"/>
              </a:solidFill>
              <a:latin typeface="Lantinghei SC Demibold"/>
              <a:ea typeface="Lantinghei SC Demibold"/>
              <a:cs typeface="Lantinghei SC Demibold"/>
            </a:endParaRPr>
          </a:p>
          <a:p>
            <a:pPr>
              <a:lnSpc>
                <a:spcPct val="150000"/>
              </a:lnSpc>
              <a:spcBef>
                <a:spcPct val="20000"/>
              </a:spcBef>
              <a:buClr>
                <a:schemeClr val="tx1"/>
              </a:buClr>
              <a:buFont typeface="Wingdings" pitchFamily="2" charset="2"/>
              <a:buNone/>
            </a:pPr>
            <a:r>
              <a:rPr lang="en-US" altLang="zh-CN" b="1" dirty="0">
                <a:solidFill>
                  <a:schemeClr val="bg2"/>
                </a:solidFill>
                <a:latin typeface="Lantinghei SC Demibold"/>
                <a:ea typeface="Lantinghei SC Demibold"/>
                <a:cs typeface="Lantinghei SC Demibold"/>
              </a:rPr>
              <a:t>  </a:t>
            </a:r>
            <a:r>
              <a:rPr lang="en-US" altLang="zh-CN" b="1" dirty="0">
                <a:solidFill>
                  <a:schemeClr val="accent3"/>
                </a:solidFill>
                <a:latin typeface="Lantinghei SC Demibold"/>
                <a:ea typeface="Lantinghei SC Demibold"/>
                <a:cs typeface="Lantinghei SC Demibold"/>
              </a:rPr>
              <a:t>http://www.ustraveldocs.com</a:t>
            </a:r>
            <a:r>
              <a:rPr lang="en-US" altLang="zh-CN" b="1" dirty="0" smtClean="0">
                <a:solidFill>
                  <a:schemeClr val="accent3"/>
                </a:solidFill>
                <a:latin typeface="Lantinghei SC Demibold"/>
                <a:ea typeface="Lantinghei SC Demibold"/>
                <a:cs typeface="Lantinghei SC Demibold"/>
              </a:rPr>
              <a:t>/</a:t>
            </a:r>
            <a:endParaRPr lang="zh-CN" altLang="en-US" dirty="0">
              <a:solidFill>
                <a:schemeClr val="accent3"/>
              </a:solidFill>
              <a:latin typeface="Arial" pitchFamily="34" charset="0"/>
            </a:endParaRPr>
          </a:p>
        </p:txBody>
      </p:sp>
      <p:sp>
        <p:nvSpPr>
          <p:cNvPr id="5" name="矩形 4"/>
          <p:cNvSpPr>
            <a:spLocks noChangeArrowheads="1"/>
          </p:cNvSpPr>
          <p:nvPr/>
        </p:nvSpPr>
        <p:spPr bwMode="auto">
          <a:xfrm>
            <a:off x="0" y="0"/>
            <a:ext cx="2635250" cy="646113"/>
          </a:xfrm>
          <a:prstGeom prst="rect">
            <a:avLst/>
          </a:prstGeom>
          <a:noFill/>
          <a:ln w="9525">
            <a:noFill/>
            <a:miter lim="800000"/>
          </a:ln>
        </p:spPr>
        <p:txBody>
          <a:bodyPr>
            <a:spAutoFit/>
          </a:bodyPr>
          <a:lstStyle/>
          <a:p>
            <a:pPr>
              <a:defRPr/>
            </a:pPr>
            <a:r>
              <a:rPr lang="zh-CN" altLang="en-US" sz="3300" dirty="0">
                <a:solidFill>
                  <a:schemeClr val="bg2">
                    <a:lumMod val="90000"/>
                  </a:schemeClr>
                </a:solidFill>
                <a:latin typeface="黑体" pitchFamily="49" charset="-122"/>
                <a:ea typeface="黑体" pitchFamily="49" charset="-122"/>
                <a:cs typeface="+mj-cs"/>
                <a:sym typeface="Calibri" pitchFamily="34" charset="0"/>
              </a:rPr>
              <a:t>办理流程</a:t>
            </a:r>
            <a:r>
              <a:rPr lang="zh-CN" altLang="en-US" sz="3600" dirty="0">
                <a:solidFill>
                  <a:schemeClr val="bg2">
                    <a:lumMod val="90000"/>
                  </a:schemeClr>
                </a:solidFill>
                <a:latin typeface="黑体" pitchFamily="49" charset="-122"/>
                <a:ea typeface="黑体" pitchFamily="49" charset="-122"/>
                <a:cs typeface="+mj-cs"/>
                <a:sym typeface="Calibri" pitchFamily="34" charset="0"/>
              </a:rPr>
              <a:t>：</a:t>
            </a:r>
            <a:endParaRPr lang="zh-CN" altLang="en-US" sz="3600" dirty="0">
              <a:solidFill>
                <a:schemeClr val="bg2">
                  <a:lumMod val="90000"/>
                </a:schemeClr>
              </a:solidFill>
              <a:latin typeface="黑体" pitchFamily="49" charset="-122"/>
              <a:ea typeface="黑体" pitchFamily="49" charset="-122"/>
              <a:cs typeface="+mj-cs"/>
              <a:sym typeface="Calibri"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3794" name="Picture 7" descr="DS160表"/>
          <p:cNvPicPr>
            <a:picLocks noGrp="1" noChangeAspect="1" noChangeArrowheads="1"/>
          </p:cNvPicPr>
          <p:nvPr>
            <p:ph sz="half" idx="4294967295"/>
          </p:nvPr>
        </p:nvPicPr>
        <p:blipFill>
          <a:blip r:embed="rId1"/>
          <a:srcRect/>
          <a:stretch>
            <a:fillRect/>
          </a:stretch>
        </p:blipFill>
        <p:spPr>
          <a:xfrm>
            <a:off x="1143000" y="1000114"/>
            <a:ext cx="3028950" cy="3786214"/>
          </a:xfrm>
          <a:noFill/>
        </p:spPr>
      </p:pic>
      <p:pic>
        <p:nvPicPr>
          <p:cNvPr id="33795" name="Picture 11" descr="测试照片"/>
          <p:cNvPicPr>
            <a:picLocks noGrp="1" noChangeAspect="1" noChangeArrowheads="1"/>
          </p:cNvPicPr>
          <p:nvPr>
            <p:ph sz="half" idx="4294967295"/>
          </p:nvPr>
        </p:nvPicPr>
        <p:blipFill>
          <a:blip r:embed="rId2"/>
          <a:srcRect/>
          <a:stretch>
            <a:fillRect/>
          </a:stretch>
        </p:blipFill>
        <p:spPr>
          <a:xfrm>
            <a:off x="5229225" y="971550"/>
            <a:ext cx="2771775" cy="3814778"/>
          </a:xfrm>
          <a:noFill/>
        </p:spPr>
      </p:pic>
      <p:sp>
        <p:nvSpPr>
          <p:cNvPr id="33796" name="矩形 4"/>
          <p:cNvSpPr>
            <a:spLocks noChangeArrowheads="1"/>
          </p:cNvSpPr>
          <p:nvPr/>
        </p:nvSpPr>
        <p:spPr bwMode="auto">
          <a:xfrm>
            <a:off x="2428875" y="285750"/>
            <a:ext cx="3279775" cy="554038"/>
          </a:xfrm>
          <a:prstGeom prst="rect">
            <a:avLst/>
          </a:prstGeom>
          <a:noFill/>
          <a:ln w="9525">
            <a:noFill/>
            <a:miter lim="800000"/>
          </a:ln>
        </p:spPr>
        <p:txBody>
          <a:bodyPr wrap="none">
            <a:spAutoFit/>
          </a:bodyPr>
          <a:lstStyle/>
          <a:p>
            <a:r>
              <a:rPr lang="zh-CN" altLang="en-US" sz="3000" b="1">
                <a:solidFill>
                  <a:srgbClr val="FF0000"/>
                </a:solidFill>
                <a:latin typeface="黑体" pitchFamily="2" charset="-122"/>
                <a:ea typeface="黑体" pitchFamily="2" charset="-122"/>
              </a:rPr>
              <a:t>在线填写</a:t>
            </a:r>
            <a:r>
              <a:rPr lang="en-US" altLang="zh-CN" sz="3000" b="1">
                <a:solidFill>
                  <a:srgbClr val="FF0000"/>
                </a:solidFill>
                <a:latin typeface="黑体" pitchFamily="2" charset="-122"/>
                <a:ea typeface="黑体" pitchFamily="2" charset="-122"/>
              </a:rPr>
              <a:t>DS-160</a:t>
            </a:r>
            <a:r>
              <a:rPr lang="zh-CN" altLang="en-US" sz="3000" b="1">
                <a:solidFill>
                  <a:srgbClr val="FF0000"/>
                </a:solidFill>
                <a:latin typeface="黑体" pitchFamily="2" charset="-122"/>
                <a:ea typeface="黑体" pitchFamily="2" charset="-122"/>
              </a:rPr>
              <a:t>表</a:t>
            </a:r>
            <a:endParaRPr lang="zh-CN" altLang="en-US" sz="3000">
              <a:solidFill>
                <a:srgbClr val="FF0000"/>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bwMode="auto">
      <p:bgPr>
        <a:pattFill prst="pct10">
          <a:fgClr>
            <a:srgbClr val="808080"/>
          </a:fgClr>
          <a:bgClr>
            <a:srgbClr val="595959"/>
          </a:bgClr>
        </a:pattFill>
        <a:effectLst/>
      </p:bgPr>
    </p:bg>
    <p:spTree>
      <p:nvGrpSpPr>
        <p:cNvPr id="1" name=""/>
        <p:cNvGrpSpPr/>
        <p:nvPr/>
      </p:nvGrpSpPr>
      <p:grpSpPr>
        <a:xfrm>
          <a:off x="0" y="0"/>
          <a:ext cx="0" cy="0"/>
          <a:chOff x="0" y="0"/>
          <a:chExt cx="0" cy="0"/>
        </a:xfrm>
      </p:grpSpPr>
      <p:sp>
        <p:nvSpPr>
          <p:cNvPr id="34818" name="Rectangle 7"/>
          <p:cNvSpPr>
            <a:spLocks noChangeArrowheads="1"/>
          </p:cNvSpPr>
          <p:nvPr/>
        </p:nvSpPr>
        <p:spPr bwMode="auto">
          <a:xfrm>
            <a:off x="1943100" y="320675"/>
            <a:ext cx="5297488" cy="422275"/>
          </a:xfrm>
          <a:prstGeom prst="rect">
            <a:avLst/>
          </a:prstGeom>
          <a:noFill/>
          <a:ln w="9525">
            <a:noFill/>
            <a:miter lim="800000"/>
          </a:ln>
        </p:spPr>
        <p:txBody>
          <a:bodyPr anchor="ctr"/>
          <a:lstStyle/>
          <a:p>
            <a:pPr algn="ctr" eaLnBrk="0" hangingPunct="0"/>
            <a:r>
              <a:rPr lang="zh-CN" altLang="en-US" sz="3000" b="1">
                <a:solidFill>
                  <a:srgbClr val="FF0000"/>
                </a:solidFill>
                <a:latin typeface="华文细黑" pitchFamily="2" charset="-122"/>
                <a:ea typeface="华文细黑" pitchFamily="2" charset="-122"/>
              </a:rPr>
              <a:t>签证申请费</a:t>
            </a:r>
            <a:endParaRPr lang="zh-CN" altLang="en-US" sz="3000" b="1">
              <a:solidFill>
                <a:srgbClr val="FF0000"/>
              </a:solidFill>
              <a:latin typeface="华文细黑" pitchFamily="2" charset="-122"/>
              <a:ea typeface="华文细黑" pitchFamily="2" charset="-122"/>
            </a:endParaRPr>
          </a:p>
        </p:txBody>
      </p:sp>
      <p:sp>
        <p:nvSpPr>
          <p:cNvPr id="34819" name="Rectangle 8"/>
          <p:cNvSpPr>
            <a:spLocks noChangeArrowheads="1"/>
          </p:cNvSpPr>
          <p:nvPr/>
        </p:nvSpPr>
        <p:spPr bwMode="auto">
          <a:xfrm>
            <a:off x="179388" y="915988"/>
            <a:ext cx="8712200" cy="3314700"/>
          </a:xfrm>
          <a:prstGeom prst="rect">
            <a:avLst/>
          </a:prstGeom>
          <a:noFill/>
          <a:ln w="9525">
            <a:noFill/>
            <a:miter lim="800000"/>
          </a:ln>
          <a:effectLst>
            <a:outerShdw dist="38100" dir="2700000" algn="tl" rotWithShape="0">
              <a:srgbClr val="808080">
                <a:alpha val="39998"/>
              </a:srgbClr>
            </a:outerShdw>
          </a:effectLst>
        </p:spPr>
        <p:txBody>
          <a:bodyPr/>
          <a:lstStyle/>
          <a:p>
            <a:pPr eaLnBrk="0" hangingPunct="0">
              <a:lnSpc>
                <a:spcPct val="150000"/>
              </a:lnSpc>
              <a:spcBef>
                <a:spcPct val="20000"/>
              </a:spcBef>
              <a:buClr>
                <a:schemeClr val="tx1"/>
              </a:buClr>
              <a:defRPr/>
            </a:pPr>
            <a:r>
              <a:rPr lang="en-US" altLang="zh-CN" sz="2400" b="1" dirty="0">
                <a:solidFill>
                  <a:schemeClr val="bg2"/>
                </a:solidFill>
                <a:latin typeface="Lantinghei SC Demibold"/>
                <a:ea typeface="Lantinghei SC Demibold"/>
                <a:cs typeface="Lantinghei SC Demibold"/>
              </a:rPr>
              <a:t>J1</a:t>
            </a:r>
            <a:r>
              <a:rPr lang="zh-CN" altLang="en-US" sz="2400" b="1" dirty="0">
                <a:solidFill>
                  <a:schemeClr val="bg2"/>
                </a:solidFill>
                <a:latin typeface="Lantinghei SC Demibold"/>
                <a:ea typeface="Lantinghei SC Demibold"/>
                <a:cs typeface="Lantinghei SC Demibold"/>
              </a:rPr>
              <a:t>或</a:t>
            </a:r>
            <a:r>
              <a:rPr lang="en-US" altLang="zh-CN" sz="2400" b="1" dirty="0">
                <a:solidFill>
                  <a:schemeClr val="bg2"/>
                </a:solidFill>
                <a:latin typeface="Lantinghei SC Demibold"/>
                <a:ea typeface="Lantinghei SC Demibold"/>
                <a:cs typeface="Lantinghei SC Demibold"/>
              </a:rPr>
              <a:t>F1</a:t>
            </a:r>
            <a:r>
              <a:rPr lang="zh-CN" altLang="en-US" sz="2400" b="1" dirty="0">
                <a:solidFill>
                  <a:schemeClr val="bg2"/>
                </a:solidFill>
                <a:latin typeface="Lantinghei SC Demibold"/>
                <a:ea typeface="Lantinghei SC Demibold"/>
                <a:cs typeface="Lantinghei SC Demibold"/>
              </a:rPr>
              <a:t>类型签证费用：</a:t>
            </a:r>
            <a:r>
              <a:rPr lang="en-US" altLang="zh-CN" sz="2400" b="1" dirty="0">
                <a:solidFill>
                  <a:schemeClr val="bg2"/>
                </a:solidFill>
                <a:latin typeface="Lantinghei SC Demibold"/>
                <a:ea typeface="Lantinghei SC Demibold"/>
                <a:cs typeface="Lantinghei SC Demibold"/>
              </a:rPr>
              <a:t>160</a:t>
            </a:r>
            <a:r>
              <a:rPr lang="zh-CN" altLang="en-US" sz="2400" b="1" dirty="0">
                <a:solidFill>
                  <a:schemeClr val="bg2"/>
                </a:solidFill>
                <a:latin typeface="Lantinghei SC Demibold"/>
                <a:ea typeface="Lantinghei SC Demibold"/>
                <a:cs typeface="Lantinghei SC Demibold"/>
              </a:rPr>
              <a:t>美元（</a:t>
            </a:r>
            <a:r>
              <a:rPr lang="en-US" altLang="zh-CN" sz="2400" b="1" dirty="0">
                <a:solidFill>
                  <a:schemeClr val="bg2"/>
                </a:solidFill>
                <a:latin typeface="Lantinghei SC Demibold"/>
                <a:ea typeface="Lantinghei SC Demibold"/>
                <a:cs typeface="Lantinghei SC Demibold"/>
              </a:rPr>
              <a:t>1040</a:t>
            </a:r>
            <a:r>
              <a:rPr lang="zh-CN" altLang="en-US" sz="2400" b="1" dirty="0">
                <a:solidFill>
                  <a:schemeClr val="bg2"/>
                </a:solidFill>
                <a:latin typeface="Lantinghei SC Demibold"/>
                <a:ea typeface="Lantinghei SC Demibold"/>
                <a:cs typeface="Lantinghei SC Demibold"/>
              </a:rPr>
              <a:t>元人民币，根据汇率有所浮动）</a:t>
            </a:r>
            <a:endParaRPr lang="zh-CN" altLang="en-US" sz="2400" b="1" dirty="0">
              <a:solidFill>
                <a:schemeClr val="bg2"/>
              </a:solidFill>
              <a:latin typeface="Lantinghei SC Demibold"/>
              <a:ea typeface="Lantinghei SC Demibold"/>
              <a:cs typeface="Lantinghei SC Demibold"/>
            </a:endParaRPr>
          </a:p>
          <a:p>
            <a:pPr eaLnBrk="0" hangingPunct="0">
              <a:lnSpc>
                <a:spcPct val="150000"/>
              </a:lnSpc>
              <a:spcBef>
                <a:spcPct val="20000"/>
              </a:spcBef>
              <a:buClr>
                <a:schemeClr val="tx1"/>
              </a:buClr>
              <a:defRPr/>
            </a:pPr>
            <a:r>
              <a:rPr lang="zh-CN" altLang="en-US" sz="2400" b="1" dirty="0">
                <a:solidFill>
                  <a:schemeClr val="bg2"/>
                </a:solidFill>
                <a:latin typeface="Lantinghei SC Demibold"/>
                <a:ea typeface="Lantinghei SC Demibold"/>
                <a:cs typeface="Lantinghei SC Demibold"/>
              </a:rPr>
              <a:t>支付方式：	</a:t>
            </a:r>
            <a:r>
              <a:rPr lang="en-US" altLang="zh-CN" sz="2400" b="1" dirty="0">
                <a:solidFill>
                  <a:schemeClr val="bg2"/>
                </a:solidFill>
                <a:latin typeface="Lantinghei SC Demibold"/>
                <a:ea typeface="Lantinghei SC Demibold"/>
                <a:cs typeface="Lantinghei SC Demibold"/>
              </a:rPr>
              <a:t>1</a:t>
            </a:r>
            <a:r>
              <a:rPr lang="zh-CN" altLang="en-US" sz="2400" b="1" dirty="0">
                <a:solidFill>
                  <a:schemeClr val="bg2"/>
                </a:solidFill>
                <a:latin typeface="Lantinghei SC Demibold"/>
                <a:ea typeface="Lantinghei SC Demibold"/>
                <a:cs typeface="Lantinghei SC Demibold"/>
              </a:rPr>
              <a:t>）由中国本地的银行发行的借记卡在网上支付</a:t>
            </a:r>
            <a:endParaRPr lang="zh-CN" altLang="en-US" sz="2400" b="1" dirty="0">
              <a:solidFill>
                <a:schemeClr val="bg2"/>
              </a:solidFill>
              <a:latin typeface="Lantinghei SC Demibold"/>
              <a:ea typeface="Lantinghei SC Demibold"/>
              <a:cs typeface="Lantinghei SC Demibold"/>
            </a:endParaRPr>
          </a:p>
          <a:p>
            <a:pPr eaLnBrk="0" hangingPunct="0">
              <a:lnSpc>
                <a:spcPct val="150000"/>
              </a:lnSpc>
              <a:spcBef>
                <a:spcPct val="20000"/>
              </a:spcBef>
              <a:buClr>
                <a:schemeClr val="tx1"/>
              </a:buClr>
              <a:defRPr/>
            </a:pPr>
            <a:r>
              <a:rPr lang="zh-CN" altLang="en-US" sz="2400" b="1" dirty="0">
                <a:solidFill>
                  <a:schemeClr val="bg2"/>
                </a:solidFill>
                <a:latin typeface="Lantinghei SC Demibold"/>
                <a:ea typeface="Lantinghei SC Demibold"/>
                <a:cs typeface="Lantinghei SC Demibold"/>
              </a:rPr>
              <a:t>		</a:t>
            </a:r>
            <a:r>
              <a:rPr lang="en-US" altLang="zh-CN" sz="2400" b="1" dirty="0">
                <a:solidFill>
                  <a:schemeClr val="bg2"/>
                </a:solidFill>
                <a:latin typeface="Lantinghei SC Demibold"/>
                <a:ea typeface="Lantinghei SC Demibold"/>
                <a:cs typeface="Lantinghei SC Demibold"/>
              </a:rPr>
              <a:t>2</a:t>
            </a:r>
            <a:r>
              <a:rPr lang="zh-CN" altLang="en-US" sz="2400" b="1" dirty="0">
                <a:solidFill>
                  <a:schemeClr val="bg2"/>
                </a:solidFill>
                <a:latin typeface="Lantinghei SC Demibold"/>
                <a:ea typeface="Lantinghei SC Demibold"/>
                <a:cs typeface="Lantinghei SC Demibold"/>
              </a:rPr>
              <a:t>）在中信银行柜台办理现金支付</a:t>
            </a:r>
            <a:endParaRPr lang="zh-CN" altLang="en-US" sz="2400" b="1" dirty="0">
              <a:solidFill>
                <a:schemeClr val="bg2"/>
              </a:solidFill>
              <a:latin typeface="Lantinghei SC Demibold"/>
              <a:ea typeface="Lantinghei SC Demibold"/>
              <a:cs typeface="Lantinghei SC Demibold"/>
            </a:endParaRPr>
          </a:p>
          <a:p>
            <a:pPr eaLnBrk="0" hangingPunct="0">
              <a:lnSpc>
                <a:spcPct val="150000"/>
              </a:lnSpc>
              <a:spcBef>
                <a:spcPct val="20000"/>
              </a:spcBef>
              <a:buClr>
                <a:schemeClr val="tx1"/>
              </a:buClr>
              <a:defRPr/>
            </a:pPr>
            <a:r>
              <a:rPr lang="zh-CN" altLang="en-US" sz="2400" b="1" dirty="0">
                <a:solidFill>
                  <a:schemeClr val="bg2"/>
                </a:solidFill>
                <a:latin typeface="Lantinghei SC Demibold"/>
                <a:ea typeface="Lantinghei SC Demibold"/>
                <a:cs typeface="Lantinghei SC Demibold"/>
              </a:rPr>
              <a:t>	     </a:t>
            </a:r>
            <a:r>
              <a:rPr lang="zh-CN" altLang="en-US" sz="2400" b="1" dirty="0" smtClean="0">
                <a:solidFill>
                  <a:schemeClr val="bg2"/>
                </a:solidFill>
                <a:latin typeface="Lantinghei SC Demibold"/>
                <a:ea typeface="Lantinghei SC Demibold"/>
                <a:cs typeface="Lantinghei SC Demibold"/>
              </a:rPr>
              <a:t> </a:t>
            </a:r>
            <a:r>
              <a:rPr lang="en-US" altLang="zh-CN" sz="2400" b="1" dirty="0" smtClean="0">
                <a:solidFill>
                  <a:schemeClr val="bg2"/>
                </a:solidFill>
                <a:latin typeface="Lantinghei SC Demibold"/>
                <a:ea typeface="Lantinghei SC Demibold"/>
                <a:cs typeface="Lantinghei SC Demibold"/>
              </a:rPr>
              <a:t>3</a:t>
            </a:r>
            <a:r>
              <a:rPr lang="zh-CN" altLang="en-US" sz="2400" b="1" dirty="0">
                <a:solidFill>
                  <a:schemeClr val="bg2"/>
                </a:solidFill>
                <a:latin typeface="Lantinghei SC Demibold"/>
                <a:ea typeface="Lantinghei SC Demibold"/>
                <a:cs typeface="Lantinghei SC Demibold"/>
              </a:rPr>
              <a:t>）中信银行自动柜员机支付</a:t>
            </a:r>
            <a:endParaRPr lang="zh-CN" altLang="en-US" sz="2400" b="1" dirty="0">
              <a:solidFill>
                <a:schemeClr val="bg2"/>
              </a:solidFill>
              <a:latin typeface="Lantinghei SC Demibold"/>
              <a:ea typeface="Lantinghei SC Demibold"/>
              <a:cs typeface="Lantinghei SC Demibold"/>
            </a:endParaRPr>
          </a:p>
        </p:txBody>
      </p:sp>
      <p:sp>
        <p:nvSpPr>
          <p:cNvPr id="34820" name="矩形 1"/>
          <p:cNvSpPr>
            <a:spLocks noChangeArrowheads="1"/>
          </p:cNvSpPr>
          <p:nvPr/>
        </p:nvSpPr>
        <p:spPr bwMode="auto">
          <a:xfrm>
            <a:off x="212725" y="4011613"/>
            <a:ext cx="8280400" cy="942975"/>
          </a:xfrm>
          <a:prstGeom prst="rect">
            <a:avLst/>
          </a:prstGeom>
          <a:noFill/>
          <a:ln w="9525">
            <a:noFill/>
            <a:miter lim="800000"/>
          </a:ln>
        </p:spPr>
        <p:txBody>
          <a:bodyPr>
            <a:spAutoFit/>
          </a:bodyPr>
          <a:lstStyle/>
          <a:p>
            <a:pPr eaLnBrk="0" hangingPunct="0">
              <a:lnSpc>
                <a:spcPct val="150000"/>
              </a:lnSpc>
              <a:spcBef>
                <a:spcPct val="20000"/>
              </a:spcBef>
              <a:buClr>
                <a:schemeClr val="tx1"/>
              </a:buClr>
            </a:pPr>
            <a:r>
              <a:rPr lang="zh-CN" altLang="en-US" sz="2000" b="1">
                <a:solidFill>
                  <a:srgbClr val="FFFF00"/>
                </a:solidFill>
                <a:latin typeface="Lantinghei SC Demibold"/>
                <a:ea typeface="Lantinghei SC Demibold"/>
                <a:cs typeface="Lantinghei SC Demibold"/>
              </a:rPr>
              <a:t>支付完成后，请打印收据编号并妥善保管。一旦丢失无法替换。预约时需提供收据编号。 </a:t>
            </a:r>
            <a:endParaRPr lang="zh-CN" altLang="en-US" sz="2000" b="1">
              <a:solidFill>
                <a:srgbClr val="FFFF00"/>
              </a:solidFill>
              <a:latin typeface="Lantinghei SC Demibold"/>
              <a:ea typeface="Lantinghei SC Demibold"/>
              <a:cs typeface="Lantinghei SC Demibold"/>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6866" name="矩形 3"/>
          <p:cNvSpPr>
            <a:spLocks noChangeArrowheads="1"/>
          </p:cNvSpPr>
          <p:nvPr/>
        </p:nvSpPr>
        <p:spPr bwMode="auto">
          <a:xfrm>
            <a:off x="2428875" y="0"/>
            <a:ext cx="3857625" cy="646113"/>
          </a:xfrm>
          <a:prstGeom prst="rect">
            <a:avLst/>
          </a:prstGeom>
          <a:noFill/>
          <a:ln w="9525">
            <a:noFill/>
            <a:miter lim="800000"/>
          </a:ln>
        </p:spPr>
        <p:txBody>
          <a:bodyPr>
            <a:spAutoFit/>
          </a:bodyPr>
          <a:lstStyle/>
          <a:p>
            <a:r>
              <a:rPr lang="en-US" altLang="zh-CN" sz="3600">
                <a:solidFill>
                  <a:srgbClr val="FF0000"/>
                </a:solidFill>
                <a:latin typeface="Lantinghei SC Demibold"/>
                <a:ea typeface="Lantinghei SC Demibold"/>
                <a:cs typeface="Lantinghei SC Demibold"/>
              </a:rPr>
              <a:t>     </a:t>
            </a:r>
            <a:r>
              <a:rPr lang="en-US" altLang="zh-CN" sz="3000" b="1">
                <a:solidFill>
                  <a:srgbClr val="FF0000"/>
                </a:solidFill>
                <a:latin typeface="Lantinghei SC Demibold"/>
                <a:ea typeface="Lantinghei SC Demibold"/>
                <a:cs typeface="Lantinghei SC Demibold"/>
              </a:rPr>
              <a:t>SEVIS</a:t>
            </a:r>
            <a:r>
              <a:rPr lang="zh-CN" altLang="en-US" sz="3000" b="1">
                <a:solidFill>
                  <a:srgbClr val="FF0000"/>
                </a:solidFill>
                <a:latin typeface="Lantinghei SC Demibold"/>
                <a:ea typeface="Lantinghei SC Demibold"/>
                <a:cs typeface="Lantinghei SC Demibold"/>
              </a:rPr>
              <a:t>费</a:t>
            </a:r>
            <a:endParaRPr lang="zh-CN" altLang="en-US" sz="3000" b="1"/>
          </a:p>
        </p:txBody>
      </p:sp>
      <p:sp>
        <p:nvSpPr>
          <p:cNvPr id="36867" name="矩形 4"/>
          <p:cNvSpPr>
            <a:spLocks noChangeArrowheads="1"/>
          </p:cNvSpPr>
          <p:nvPr/>
        </p:nvSpPr>
        <p:spPr bwMode="auto">
          <a:xfrm>
            <a:off x="357188" y="500063"/>
            <a:ext cx="8286750" cy="1938337"/>
          </a:xfrm>
          <a:prstGeom prst="rect">
            <a:avLst/>
          </a:prstGeom>
          <a:noFill/>
          <a:ln w="9525">
            <a:noFill/>
            <a:miter lim="800000"/>
          </a:ln>
        </p:spPr>
        <p:txBody>
          <a:bodyPr>
            <a:spAutoFit/>
          </a:bodyPr>
          <a:lstStyle/>
          <a:p>
            <a:pPr>
              <a:lnSpc>
                <a:spcPct val="150000"/>
              </a:lnSpc>
              <a:buClr>
                <a:schemeClr val="tx1"/>
              </a:buClr>
            </a:pPr>
            <a:r>
              <a:rPr lang="en-US" altLang="zh-CN" sz="2000" b="1">
                <a:solidFill>
                  <a:schemeClr val="bg2"/>
                </a:solidFill>
                <a:latin typeface="宋体" pitchFamily="2" charset="-122"/>
                <a:ea typeface="Lantinghei SC Demibold"/>
                <a:cs typeface="Lantinghei SC Demibold"/>
              </a:rPr>
              <a:t>·</a:t>
            </a:r>
            <a:r>
              <a:rPr lang="en-US" altLang="zh-CN" sz="2000" b="1">
                <a:solidFill>
                  <a:schemeClr val="bg2"/>
                </a:solidFill>
                <a:latin typeface="Lantinghei SC Demibold"/>
                <a:ea typeface="Lantinghei SC Demibold"/>
                <a:cs typeface="Lantinghei SC Demibold"/>
              </a:rPr>
              <a:t>SEVIS</a:t>
            </a:r>
            <a:r>
              <a:rPr lang="zh-CN" altLang="en-US" sz="2000" b="1">
                <a:solidFill>
                  <a:schemeClr val="bg2"/>
                </a:solidFill>
                <a:latin typeface="Lantinghei SC Demibold"/>
                <a:ea typeface="Lantinghei SC Demibold"/>
                <a:cs typeface="Lantinghei SC Demibold"/>
              </a:rPr>
              <a:t>（学生和交流访问学者信息系统）</a:t>
            </a:r>
            <a:endParaRPr lang="en-US" altLang="zh-CN" sz="2000" b="1">
              <a:solidFill>
                <a:schemeClr val="bg2"/>
              </a:solidFill>
              <a:latin typeface="Lantinghei SC Demibold"/>
              <a:ea typeface="Lantinghei SC Demibold"/>
              <a:cs typeface="Lantinghei SC Demibold"/>
            </a:endParaRPr>
          </a:p>
          <a:p>
            <a:pPr>
              <a:lnSpc>
                <a:spcPct val="150000"/>
              </a:lnSpc>
              <a:buClr>
                <a:schemeClr val="tx1"/>
              </a:buClr>
            </a:pPr>
            <a:r>
              <a:rPr lang="zh-CN" altLang="en-US" sz="2000" b="1">
                <a:solidFill>
                  <a:schemeClr val="bg2"/>
                </a:solidFill>
                <a:latin typeface="Lantinghei SC Demibold"/>
                <a:ea typeface="Lantinghei SC Demibold"/>
                <a:cs typeface="Lantinghei SC Demibold"/>
              </a:rPr>
              <a:t>  通过互联网对</a:t>
            </a:r>
            <a:r>
              <a:rPr lang="en-US" altLang="zh-CN" sz="2000" b="1">
                <a:solidFill>
                  <a:schemeClr val="bg2"/>
                </a:solidFill>
                <a:latin typeface="Lantinghei SC Demibold"/>
                <a:ea typeface="Lantinghei SC Demibold"/>
                <a:cs typeface="Lantinghei SC Demibold"/>
              </a:rPr>
              <a:t>F</a:t>
            </a:r>
            <a:r>
              <a:rPr lang="zh-CN" altLang="en-US" sz="2000" b="1">
                <a:solidFill>
                  <a:schemeClr val="bg2"/>
                </a:solidFill>
                <a:latin typeface="Lantinghei SC Demibold"/>
                <a:ea typeface="Lantinghei SC Demibold"/>
                <a:cs typeface="Lantinghei SC Demibold"/>
              </a:rPr>
              <a:t>类、</a:t>
            </a:r>
            <a:r>
              <a:rPr lang="en-US" altLang="zh-CN" sz="2000" b="1">
                <a:solidFill>
                  <a:schemeClr val="bg2"/>
                </a:solidFill>
                <a:latin typeface="Lantinghei SC Demibold"/>
                <a:ea typeface="Lantinghei SC Demibold"/>
                <a:cs typeface="Lantinghei SC Demibold"/>
              </a:rPr>
              <a:t>M</a:t>
            </a:r>
            <a:r>
              <a:rPr lang="zh-CN" altLang="en-US" sz="2000" b="1">
                <a:solidFill>
                  <a:schemeClr val="bg2"/>
                </a:solidFill>
                <a:latin typeface="Lantinghei SC Demibold"/>
                <a:ea typeface="Lantinghei SC Demibold"/>
                <a:cs typeface="Lantinghei SC Demibold"/>
              </a:rPr>
              <a:t>类和</a:t>
            </a:r>
            <a:r>
              <a:rPr lang="en-US" altLang="zh-CN" sz="2000" b="1">
                <a:solidFill>
                  <a:schemeClr val="bg2"/>
                </a:solidFill>
                <a:latin typeface="Lantinghei SC Demibold"/>
                <a:ea typeface="Lantinghei SC Demibold"/>
                <a:cs typeface="Lantinghei SC Demibold"/>
              </a:rPr>
              <a:t>J</a:t>
            </a:r>
            <a:r>
              <a:rPr lang="zh-CN" altLang="en-US" sz="2000" b="1">
                <a:solidFill>
                  <a:schemeClr val="bg2"/>
                </a:solidFill>
                <a:latin typeface="Lantinghei SC Demibold"/>
                <a:ea typeface="Lantinghei SC Demibold"/>
                <a:cs typeface="Lantinghei SC Demibold"/>
              </a:rPr>
              <a:t>类签证持有人及家属进行追踪的系统。</a:t>
            </a:r>
            <a:endParaRPr lang="en-US" altLang="zh-CN" sz="2000" b="1">
              <a:solidFill>
                <a:schemeClr val="bg2"/>
              </a:solidFill>
              <a:latin typeface="Lantinghei SC Demibold"/>
              <a:ea typeface="Lantinghei SC Demibold"/>
              <a:cs typeface="Lantinghei SC Demibold"/>
            </a:endParaRPr>
          </a:p>
          <a:p>
            <a:pPr>
              <a:lnSpc>
                <a:spcPct val="150000"/>
              </a:lnSpc>
              <a:buClr>
                <a:schemeClr val="tx1"/>
              </a:buClr>
            </a:pPr>
            <a:r>
              <a:rPr lang="zh-CN" altLang="en-US" sz="2000" b="1">
                <a:solidFill>
                  <a:schemeClr val="bg2"/>
                </a:solidFill>
                <a:latin typeface="Lantinghei SC Demibold"/>
                <a:ea typeface="Lantinghei SC Demibold"/>
                <a:cs typeface="Lantinghei SC Demibold"/>
              </a:rPr>
              <a:t>  追踪期间是从其收到初始文件</a:t>
            </a:r>
            <a:r>
              <a:rPr lang="en-US" altLang="zh-CN" sz="2000" b="1">
                <a:solidFill>
                  <a:schemeClr val="bg2"/>
                </a:solidFill>
                <a:latin typeface="Lantinghei SC Demibold"/>
                <a:ea typeface="Lantinghei SC Demibold"/>
                <a:cs typeface="Lantinghei SC Demibold"/>
              </a:rPr>
              <a:t>(I-20</a:t>
            </a:r>
            <a:r>
              <a:rPr lang="zh-CN" altLang="en-US" sz="2000" b="1">
                <a:solidFill>
                  <a:schemeClr val="bg2"/>
                </a:solidFill>
                <a:latin typeface="Lantinghei SC Demibold"/>
                <a:ea typeface="Lantinghei SC Demibold"/>
                <a:cs typeface="Lantinghei SC Demibold"/>
              </a:rPr>
              <a:t>或</a:t>
            </a:r>
            <a:r>
              <a:rPr lang="en-US" altLang="zh-CN" sz="2000" b="1">
                <a:solidFill>
                  <a:schemeClr val="bg2"/>
                </a:solidFill>
                <a:latin typeface="Lantinghei SC Demibold"/>
                <a:ea typeface="Lantinghei SC Demibold"/>
                <a:cs typeface="Lantinghei SC Demibold"/>
              </a:rPr>
              <a:t>DS-2019</a:t>
            </a:r>
            <a:r>
              <a:rPr lang="zh-CN" altLang="en-US" sz="2000" b="1">
                <a:solidFill>
                  <a:schemeClr val="bg2"/>
                </a:solidFill>
                <a:latin typeface="Lantinghei SC Demibold"/>
                <a:ea typeface="Lantinghei SC Demibold"/>
                <a:cs typeface="Lantinghei SC Demibold"/>
              </a:rPr>
              <a:t>表）开始，直至毕业</a:t>
            </a:r>
            <a:r>
              <a:rPr lang="en-US" altLang="zh-CN" sz="2000" b="1">
                <a:solidFill>
                  <a:schemeClr val="bg2"/>
                </a:solidFill>
                <a:latin typeface="Lantinghei SC Demibold"/>
                <a:ea typeface="Lantinghei SC Demibold"/>
                <a:cs typeface="Lantinghei SC Demibold"/>
              </a:rPr>
              <a:t>/</a:t>
            </a:r>
            <a:r>
              <a:rPr lang="zh-CN" altLang="en-US" sz="2000" b="1">
                <a:solidFill>
                  <a:schemeClr val="bg2"/>
                </a:solidFill>
                <a:latin typeface="Lantinghei SC Demibold"/>
                <a:ea typeface="Lantinghei SC Demibold"/>
                <a:cs typeface="Lantinghei SC Demibold"/>
              </a:rPr>
              <a:t>离   校或完成</a:t>
            </a:r>
            <a:r>
              <a:rPr lang="en-US" altLang="zh-CN" sz="2000" b="1">
                <a:solidFill>
                  <a:schemeClr val="bg2"/>
                </a:solidFill>
                <a:latin typeface="Lantinghei SC Demibold"/>
                <a:ea typeface="Lantinghei SC Demibold"/>
                <a:cs typeface="Lantinghei SC Demibold"/>
              </a:rPr>
              <a:t>/</a:t>
            </a:r>
            <a:r>
              <a:rPr lang="zh-CN" altLang="en-US" sz="2000" b="1">
                <a:solidFill>
                  <a:schemeClr val="bg2"/>
                </a:solidFill>
                <a:latin typeface="Lantinghei SC Demibold"/>
                <a:ea typeface="Lantinghei SC Demibold"/>
                <a:cs typeface="Lantinghei SC Demibold"/>
              </a:rPr>
              <a:t>退出交流项目。</a:t>
            </a:r>
            <a:endParaRPr lang="en-US" altLang="zh-CN" sz="2000" b="1">
              <a:solidFill>
                <a:schemeClr val="bg2"/>
              </a:solidFill>
              <a:latin typeface="Lantinghei SC Demibold"/>
              <a:ea typeface="Lantinghei SC Demibold"/>
              <a:cs typeface="Lantinghei SC Demibold"/>
            </a:endParaRPr>
          </a:p>
        </p:txBody>
      </p:sp>
      <p:sp>
        <p:nvSpPr>
          <p:cNvPr id="36868" name="矩形 3"/>
          <p:cNvSpPr>
            <a:spLocks noChangeArrowheads="1"/>
          </p:cNvSpPr>
          <p:nvPr/>
        </p:nvSpPr>
        <p:spPr bwMode="auto">
          <a:xfrm>
            <a:off x="500063" y="2428875"/>
            <a:ext cx="8429625" cy="3170238"/>
          </a:xfrm>
          <a:prstGeom prst="rect">
            <a:avLst/>
          </a:prstGeom>
          <a:noFill/>
          <a:ln w="9525">
            <a:noFill/>
            <a:miter lim="800000"/>
          </a:ln>
        </p:spPr>
        <p:txBody>
          <a:bodyPr>
            <a:spAutoFit/>
          </a:bodyPr>
          <a:lstStyle/>
          <a:p>
            <a:pPr marL="342900" indent="-342900" eaLnBrk="0" hangingPunct="0">
              <a:lnSpc>
                <a:spcPct val="150000"/>
              </a:lnSpc>
              <a:spcBef>
                <a:spcPct val="20000"/>
              </a:spcBef>
              <a:buClr>
                <a:schemeClr val="tx1"/>
              </a:buClr>
            </a:pPr>
            <a:r>
              <a:rPr lang="en-US" altLang="zh-CN" sz="2000" b="1" dirty="0">
                <a:solidFill>
                  <a:schemeClr val="bg2"/>
                </a:solidFill>
                <a:latin typeface="宋体" pitchFamily="2" charset="-122"/>
                <a:ea typeface="Lantinghei SC Demibold"/>
                <a:cs typeface="Lantinghei SC Demibold"/>
              </a:rPr>
              <a:t>·</a:t>
            </a:r>
            <a:r>
              <a:rPr lang="zh-CN" altLang="en-US" sz="2000" b="1" dirty="0">
                <a:solidFill>
                  <a:schemeClr val="bg2"/>
                </a:solidFill>
                <a:latin typeface="Lantinghei SC Demibold"/>
                <a:ea typeface="Lantinghei SC Demibold"/>
                <a:cs typeface="Lantinghei SC Demibold"/>
                <a:sym typeface="Calibri" pitchFamily="34" charset="0"/>
              </a:rPr>
              <a:t>费用：</a:t>
            </a:r>
            <a:r>
              <a:rPr lang="en-US" altLang="zh-CN" sz="2000" b="1" dirty="0">
                <a:solidFill>
                  <a:schemeClr val="bg2"/>
                </a:solidFill>
                <a:latin typeface="Lantinghei SC Demibold"/>
                <a:ea typeface="Lantinghei SC Demibold"/>
                <a:cs typeface="Lantinghei SC Demibold"/>
                <a:sym typeface="Calibri" pitchFamily="34" charset="0"/>
              </a:rPr>
              <a:t>180</a:t>
            </a:r>
            <a:r>
              <a:rPr lang="zh-CN" altLang="en-US" sz="2000" b="1" dirty="0">
                <a:solidFill>
                  <a:schemeClr val="bg2"/>
                </a:solidFill>
                <a:latin typeface="Lantinghei SC Demibold"/>
                <a:ea typeface="Lantinghei SC Demibold"/>
                <a:cs typeface="Lantinghei SC Demibold"/>
                <a:sym typeface="Calibri" pitchFamily="34" charset="0"/>
              </a:rPr>
              <a:t>美元（</a:t>
            </a:r>
            <a:r>
              <a:rPr lang="en-US" altLang="zh-CN" sz="2000" b="1" dirty="0">
                <a:solidFill>
                  <a:schemeClr val="bg2"/>
                </a:solidFill>
                <a:latin typeface="Lantinghei SC Demibold"/>
                <a:ea typeface="Lantinghei SC Demibold"/>
                <a:cs typeface="Lantinghei SC Demibold"/>
                <a:sym typeface="Calibri" pitchFamily="34" charset="0"/>
              </a:rPr>
              <a:t>DS-2019</a:t>
            </a:r>
            <a:r>
              <a:rPr lang="zh-CN" altLang="en-US" sz="2000" b="1" dirty="0">
                <a:solidFill>
                  <a:schemeClr val="bg2"/>
                </a:solidFill>
                <a:latin typeface="Lantinghei SC Demibold"/>
                <a:ea typeface="Lantinghei SC Demibold"/>
                <a:cs typeface="Lantinghei SC Demibold"/>
                <a:sym typeface="Calibri" pitchFamily="34" charset="0"/>
              </a:rPr>
              <a:t>表）；</a:t>
            </a:r>
            <a:r>
              <a:rPr lang="en-US" altLang="zh-CN" sz="2000" b="1" dirty="0">
                <a:solidFill>
                  <a:schemeClr val="bg2"/>
                </a:solidFill>
                <a:latin typeface="Lantinghei SC Demibold"/>
                <a:ea typeface="Lantinghei SC Demibold"/>
                <a:cs typeface="Lantinghei SC Demibold"/>
                <a:sym typeface="Calibri" pitchFamily="34" charset="0"/>
              </a:rPr>
              <a:t>200</a:t>
            </a:r>
            <a:r>
              <a:rPr lang="zh-CN" altLang="en-US" sz="2000" b="1" dirty="0">
                <a:solidFill>
                  <a:schemeClr val="bg2"/>
                </a:solidFill>
                <a:latin typeface="Lantinghei SC Demibold"/>
                <a:ea typeface="Lantinghei SC Demibold"/>
                <a:cs typeface="Lantinghei SC Demibold"/>
                <a:sym typeface="Calibri" pitchFamily="34" charset="0"/>
              </a:rPr>
              <a:t>美元（</a:t>
            </a:r>
            <a:r>
              <a:rPr lang="en-US" altLang="zh-CN" sz="2000" b="1" dirty="0">
                <a:solidFill>
                  <a:schemeClr val="bg2"/>
                </a:solidFill>
                <a:latin typeface="Lantinghei SC Demibold"/>
                <a:ea typeface="Lantinghei SC Demibold"/>
                <a:cs typeface="Lantinghei SC Demibold"/>
                <a:sym typeface="Calibri" pitchFamily="34" charset="0"/>
              </a:rPr>
              <a:t>I-20</a:t>
            </a:r>
            <a:r>
              <a:rPr lang="zh-CN" altLang="en-US" sz="2000" b="1" dirty="0">
                <a:solidFill>
                  <a:schemeClr val="bg2"/>
                </a:solidFill>
                <a:latin typeface="Lantinghei SC Demibold"/>
                <a:ea typeface="Lantinghei SC Demibold"/>
                <a:cs typeface="Lantinghei SC Demibold"/>
                <a:sym typeface="Calibri" pitchFamily="34" charset="0"/>
              </a:rPr>
              <a:t>表）</a:t>
            </a:r>
            <a:endParaRPr lang="en-US" altLang="zh-CN" sz="2000" b="1" dirty="0">
              <a:solidFill>
                <a:schemeClr val="bg2"/>
              </a:solidFill>
              <a:latin typeface="Lantinghei SC Demibold"/>
              <a:ea typeface="Lantinghei SC Demibold"/>
              <a:cs typeface="Lantinghei SC Demibold"/>
              <a:sym typeface="Calibri" pitchFamily="34" charset="0"/>
            </a:endParaRPr>
          </a:p>
          <a:p>
            <a:pPr marL="342900" indent="-342900" eaLnBrk="0" hangingPunct="0">
              <a:lnSpc>
                <a:spcPct val="150000"/>
              </a:lnSpc>
              <a:spcBef>
                <a:spcPct val="20000"/>
              </a:spcBef>
              <a:buClr>
                <a:schemeClr val="tx1"/>
              </a:buClr>
            </a:pPr>
            <a:r>
              <a:rPr lang="en-US" altLang="zh-CN" sz="2000" b="1" dirty="0">
                <a:solidFill>
                  <a:schemeClr val="bg2"/>
                </a:solidFill>
                <a:latin typeface="宋体" pitchFamily="2" charset="-122"/>
                <a:ea typeface="Lantinghei SC Demibold"/>
                <a:cs typeface="Lantinghei SC Demibold"/>
              </a:rPr>
              <a:t>·</a:t>
            </a:r>
            <a:r>
              <a:rPr lang="zh-CN" altLang="en-US" sz="2000" b="1" dirty="0">
                <a:solidFill>
                  <a:schemeClr val="bg2"/>
                </a:solidFill>
                <a:latin typeface="Lantinghei SC Demibold"/>
                <a:ea typeface="Lantinghei SC Demibold"/>
                <a:cs typeface="Lantinghei SC Demibold"/>
                <a:sym typeface="Calibri" pitchFamily="34" charset="0"/>
              </a:rPr>
              <a:t>支付方式：</a:t>
            </a:r>
            <a:endParaRPr lang="zh-CN" altLang="en-US" sz="2000" b="1" dirty="0">
              <a:solidFill>
                <a:schemeClr val="bg2"/>
              </a:solidFill>
              <a:latin typeface="Lantinghei SC Demibold"/>
              <a:ea typeface="Lantinghei SC Demibold"/>
              <a:cs typeface="Lantinghei SC Demibold"/>
              <a:sym typeface="Calibri" pitchFamily="34" charset="0"/>
            </a:endParaRPr>
          </a:p>
          <a:p>
            <a:pPr marL="342900" indent="-342900" eaLnBrk="0" hangingPunct="0">
              <a:lnSpc>
                <a:spcPct val="150000"/>
              </a:lnSpc>
              <a:spcBef>
                <a:spcPct val="20000"/>
              </a:spcBef>
              <a:buClr>
                <a:schemeClr val="tx1"/>
              </a:buClr>
            </a:pPr>
            <a:r>
              <a:rPr lang="en-US" altLang="zh-CN" sz="2000" b="1" dirty="0">
                <a:solidFill>
                  <a:schemeClr val="bg2"/>
                </a:solidFill>
                <a:latin typeface="Lantinghei SC Demibold"/>
                <a:ea typeface="Lantinghei SC Demibold"/>
                <a:cs typeface="Lantinghei SC Demibold"/>
                <a:sym typeface="Calibri" pitchFamily="34" charset="0"/>
              </a:rPr>
              <a:t>1</a:t>
            </a:r>
            <a:r>
              <a:rPr lang="zh-CN" altLang="en-US" sz="2000" b="1" dirty="0">
                <a:solidFill>
                  <a:schemeClr val="bg2"/>
                </a:solidFill>
                <a:latin typeface="Lantinghei SC Demibold"/>
                <a:ea typeface="Lantinghei SC Demibold"/>
                <a:cs typeface="Lantinghei SC Demibold"/>
                <a:sym typeface="Calibri" pitchFamily="34" charset="0"/>
              </a:rPr>
              <a:t>）信用卡在互联网上支付；</a:t>
            </a:r>
            <a:endParaRPr lang="zh-CN" altLang="en-US" sz="2000" b="1" dirty="0">
              <a:solidFill>
                <a:schemeClr val="bg2"/>
              </a:solidFill>
              <a:latin typeface="Lantinghei SC Demibold"/>
              <a:ea typeface="Lantinghei SC Demibold"/>
              <a:cs typeface="Lantinghei SC Demibold"/>
              <a:sym typeface="Calibri" pitchFamily="34" charset="0"/>
            </a:endParaRPr>
          </a:p>
          <a:p>
            <a:pPr marL="342900" indent="-342900" eaLnBrk="0" hangingPunct="0">
              <a:lnSpc>
                <a:spcPct val="150000"/>
              </a:lnSpc>
              <a:spcBef>
                <a:spcPct val="20000"/>
              </a:spcBef>
              <a:buClr>
                <a:schemeClr val="tx1"/>
              </a:buClr>
            </a:pPr>
            <a:r>
              <a:rPr lang="en-US" altLang="zh-CN" sz="2000" b="1" dirty="0">
                <a:solidFill>
                  <a:schemeClr val="bg2"/>
                </a:solidFill>
                <a:latin typeface="Lantinghei SC Demibold"/>
                <a:ea typeface="Lantinghei SC Demibold"/>
                <a:cs typeface="Lantinghei SC Demibold"/>
                <a:sym typeface="Calibri" pitchFamily="34" charset="0"/>
              </a:rPr>
              <a:t>2</a:t>
            </a:r>
            <a:r>
              <a:rPr lang="zh-CN" altLang="en-US" sz="2000" b="1" dirty="0">
                <a:solidFill>
                  <a:schemeClr val="bg2"/>
                </a:solidFill>
                <a:latin typeface="Lantinghei SC Demibold"/>
                <a:ea typeface="Lantinghei SC Demibold"/>
                <a:cs typeface="Lantinghei SC Demibold"/>
                <a:sym typeface="Calibri" pitchFamily="34" charset="0"/>
              </a:rPr>
              <a:t>）“西联国际汇款”支付 ；</a:t>
            </a:r>
            <a:endParaRPr lang="zh-CN" altLang="en-US" sz="2000" b="1" dirty="0">
              <a:solidFill>
                <a:schemeClr val="bg2"/>
              </a:solidFill>
              <a:latin typeface="Lantinghei SC Demibold"/>
              <a:ea typeface="Lantinghei SC Demibold"/>
              <a:cs typeface="Lantinghei SC Demibold"/>
              <a:sym typeface="Calibri" pitchFamily="34" charset="0"/>
            </a:endParaRPr>
          </a:p>
          <a:p>
            <a:pPr marL="342900" indent="-342900" eaLnBrk="0" hangingPunct="0">
              <a:lnSpc>
                <a:spcPct val="150000"/>
              </a:lnSpc>
              <a:spcBef>
                <a:spcPct val="20000"/>
              </a:spcBef>
              <a:buClr>
                <a:schemeClr val="tx1"/>
              </a:buClr>
            </a:pPr>
            <a:r>
              <a:rPr lang="en-US" altLang="zh-CN" sz="2000" b="1" dirty="0">
                <a:solidFill>
                  <a:schemeClr val="bg2"/>
                </a:solidFill>
                <a:latin typeface="Lantinghei SC Demibold"/>
                <a:ea typeface="Lantinghei SC Demibold"/>
                <a:cs typeface="Lantinghei SC Demibold"/>
                <a:sym typeface="Calibri" pitchFamily="34" charset="0"/>
              </a:rPr>
              <a:t>3</a:t>
            </a:r>
            <a:r>
              <a:rPr lang="zh-CN" altLang="en-US" sz="2000" b="1" dirty="0">
                <a:solidFill>
                  <a:schemeClr val="bg2"/>
                </a:solidFill>
                <a:latin typeface="Lantinghei SC Demibold"/>
                <a:ea typeface="Lantinghei SC Demibold"/>
                <a:cs typeface="Lantinghei SC Demibold"/>
                <a:sym typeface="Calibri" pitchFamily="34" charset="0"/>
              </a:rPr>
              <a:t>）通过美国国内的金融机构进行支付。</a:t>
            </a:r>
            <a:r>
              <a:rPr lang="zh-CN" altLang="en-US" sz="2000" b="1" dirty="0">
                <a:solidFill>
                  <a:srgbClr val="FFFF00"/>
                </a:solidFill>
                <a:latin typeface="Lantinghei SC Demibold"/>
                <a:ea typeface="Lantinghei SC Demibold"/>
                <a:cs typeface="Lantinghei SC Demibold"/>
                <a:sym typeface="Calibri" pitchFamily="34" charset="0"/>
              </a:rPr>
              <a:t>此费用自行承担，不予报销</a:t>
            </a:r>
            <a:endParaRPr lang="zh-CN" altLang="en-US" sz="2000" b="1" dirty="0">
              <a:solidFill>
                <a:srgbClr val="FFFF00"/>
              </a:solidFill>
              <a:latin typeface="Lantinghei SC Demibold"/>
              <a:ea typeface="Lantinghei SC Demibold"/>
              <a:cs typeface="Lantinghei SC Demibold"/>
              <a:sym typeface="Calibri" pitchFamily="34" charset="0"/>
            </a:endParaRPr>
          </a:p>
          <a:p>
            <a:pPr marL="342900" indent="-342900" eaLnBrk="0" hangingPunct="0">
              <a:lnSpc>
                <a:spcPct val="150000"/>
              </a:lnSpc>
              <a:spcBef>
                <a:spcPct val="20000"/>
              </a:spcBef>
              <a:buClr>
                <a:schemeClr val="tx1"/>
              </a:buClr>
            </a:pPr>
            <a:endParaRPr lang="zh-CN" altLang="en-US" sz="2000" b="1" dirty="0">
              <a:solidFill>
                <a:schemeClr val="bg2"/>
              </a:solidFill>
              <a:latin typeface="Lantinghei SC Demibold"/>
              <a:ea typeface="Lantinghei SC Demibold"/>
              <a:cs typeface="Lantinghei SC Demibold"/>
              <a:sym typeface="Calibri"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标题 1"/>
          <p:cNvSpPr>
            <a:spLocks noChangeArrowheads="1"/>
          </p:cNvSpPr>
          <p:nvPr/>
        </p:nvSpPr>
        <p:spPr bwMode="auto">
          <a:xfrm>
            <a:off x="1928813" y="292087"/>
            <a:ext cx="5297487" cy="422275"/>
          </a:xfrm>
          <a:prstGeom prst="rect">
            <a:avLst/>
          </a:prstGeom>
          <a:noFill/>
          <a:ln w="9525">
            <a:noFill/>
            <a:miter lim="800000"/>
          </a:ln>
        </p:spPr>
        <p:txBody>
          <a:bodyPr anchor="ctr"/>
          <a:lstStyle/>
          <a:p>
            <a:pPr algn="ctr" eaLnBrk="0" hangingPunct="0"/>
            <a:r>
              <a:rPr lang="zh-CN" altLang="en-US" sz="3000" b="1" dirty="0">
                <a:solidFill>
                  <a:srgbClr val="FF0000"/>
                </a:solidFill>
                <a:latin typeface="华文细黑" pitchFamily="2" charset="-122"/>
                <a:ea typeface="华文细黑" pitchFamily="2" charset="-122"/>
              </a:rPr>
              <a:t>建议准备的其他材料</a:t>
            </a:r>
            <a:endParaRPr lang="zh-CN" altLang="en-US" sz="3000" b="1" dirty="0">
              <a:solidFill>
                <a:srgbClr val="FF0000"/>
              </a:solidFill>
              <a:latin typeface="华文细黑" pitchFamily="2" charset="-122"/>
              <a:ea typeface="华文细黑" pitchFamily="2" charset="-122"/>
            </a:endParaRPr>
          </a:p>
        </p:txBody>
      </p:sp>
      <p:sp>
        <p:nvSpPr>
          <p:cNvPr id="38914" name="内容占位符 2"/>
          <p:cNvSpPr>
            <a:spLocks noChangeArrowheads="1"/>
          </p:cNvSpPr>
          <p:nvPr/>
        </p:nvSpPr>
        <p:spPr bwMode="auto">
          <a:xfrm>
            <a:off x="357188" y="571500"/>
            <a:ext cx="8640762" cy="3709988"/>
          </a:xfrm>
          <a:prstGeom prst="rect">
            <a:avLst/>
          </a:prstGeom>
          <a:noFill/>
          <a:ln w="9525">
            <a:noFill/>
            <a:miter lim="800000"/>
          </a:ln>
          <a:effectLst>
            <a:outerShdw dist="38100" dir="2700000" algn="tl" rotWithShape="0">
              <a:srgbClr val="808080">
                <a:alpha val="39998"/>
              </a:srgbClr>
            </a:outerShdw>
          </a:effectLst>
        </p:spPr>
        <p:txBody>
          <a:bodyPr/>
          <a:lstStyle/>
          <a:p>
            <a:pPr marL="342900" indent="-342900" eaLnBrk="0" hangingPunct="0">
              <a:lnSpc>
                <a:spcPct val="150000"/>
              </a:lnSpc>
              <a:spcBef>
                <a:spcPct val="20000"/>
              </a:spcBef>
              <a:buClr>
                <a:schemeClr val="tx1"/>
              </a:buClr>
              <a:defRPr/>
            </a:pPr>
            <a:r>
              <a:rPr lang="en-US" altLang="zh-CN" sz="2400" b="1" dirty="0">
                <a:solidFill>
                  <a:schemeClr val="bg2"/>
                </a:solidFill>
                <a:latin typeface="宋体"/>
                <a:ea typeface="宋体"/>
                <a:cs typeface="Lantinghei SC Demibold"/>
              </a:rPr>
              <a:t>·</a:t>
            </a:r>
            <a:r>
              <a:rPr lang="en-US" altLang="zh-CN" sz="2400" b="1" dirty="0">
                <a:solidFill>
                  <a:schemeClr val="bg2"/>
                </a:solidFill>
                <a:latin typeface="Lantinghei SC Demibold"/>
                <a:ea typeface="Lantinghei SC Demibold"/>
                <a:cs typeface="Lantinghei SC Demibold"/>
              </a:rPr>
              <a:t> </a:t>
            </a:r>
            <a:r>
              <a:rPr lang="zh-CN" altLang="en-US" sz="2000" b="1" dirty="0">
                <a:solidFill>
                  <a:schemeClr val="bg2"/>
                </a:solidFill>
                <a:latin typeface="Lantinghei SC Demibold"/>
                <a:ea typeface="Lantinghei SC Demibold"/>
                <a:cs typeface="Lantinghei SC Demibold"/>
              </a:rPr>
              <a:t>邀请函</a:t>
            </a:r>
            <a:endParaRPr lang="zh-CN" altLang="en-US" sz="2000" b="1" dirty="0">
              <a:solidFill>
                <a:schemeClr val="bg2"/>
              </a:solidFill>
              <a:latin typeface="Lantinghei SC Demibold"/>
              <a:ea typeface="Lantinghei SC Demibold"/>
              <a:cs typeface="Lantinghei SC Demibold"/>
            </a:endParaRPr>
          </a:p>
          <a:p>
            <a:pPr marL="444500" indent="-444500" eaLnBrk="0" hangingPunct="0">
              <a:lnSpc>
                <a:spcPct val="150000"/>
              </a:lnSpc>
              <a:spcBef>
                <a:spcPct val="20000"/>
              </a:spcBef>
              <a:buClr>
                <a:schemeClr val="tx1"/>
              </a:buClr>
              <a:defRPr/>
            </a:pPr>
            <a:r>
              <a:rPr lang="en-US" altLang="zh-CN" sz="2000" b="1" dirty="0">
                <a:solidFill>
                  <a:schemeClr val="bg2"/>
                </a:solidFill>
                <a:latin typeface="宋体"/>
                <a:ea typeface="宋体"/>
                <a:cs typeface="Lantinghei SC Demibold"/>
              </a:rPr>
              <a:t>· </a:t>
            </a:r>
            <a:r>
              <a:rPr lang="zh-CN" altLang="en-US" sz="2000" b="1" dirty="0">
                <a:solidFill>
                  <a:schemeClr val="bg2"/>
                </a:solidFill>
                <a:latin typeface="Lantinghei SC Demibold"/>
                <a:ea typeface="Lantinghei SC Demibold"/>
                <a:cs typeface="Lantinghei SC Demibold"/>
              </a:rPr>
              <a:t>在中国有牢固约束力的证明（出示经济、社会、家庭或其它方面约束力的文件，以帮助证明在美国短暂停留后有意愿返回中国，比如：在读证明信、单位回聘证明信）</a:t>
            </a:r>
            <a:endParaRPr lang="zh-CN" altLang="en-US" sz="2000" b="1" dirty="0">
              <a:solidFill>
                <a:schemeClr val="bg2"/>
              </a:solidFill>
              <a:latin typeface="Lantinghei SC Demibold"/>
              <a:ea typeface="Lantinghei SC Demibold"/>
              <a:cs typeface="Lantinghei SC Demibold"/>
            </a:endParaRPr>
          </a:p>
          <a:p>
            <a:pPr marL="342900" indent="-342900" eaLnBrk="0" hangingPunct="0">
              <a:lnSpc>
                <a:spcPct val="150000"/>
              </a:lnSpc>
              <a:spcBef>
                <a:spcPct val="20000"/>
              </a:spcBef>
              <a:buClr>
                <a:schemeClr val="tx1"/>
              </a:buClr>
              <a:defRPr/>
            </a:pPr>
            <a:r>
              <a:rPr lang="en-US" altLang="zh-CN" sz="2000" b="1" dirty="0">
                <a:solidFill>
                  <a:schemeClr val="bg2"/>
                </a:solidFill>
                <a:latin typeface="宋体"/>
                <a:ea typeface="宋体"/>
                <a:cs typeface="Lantinghei SC Demibold"/>
              </a:rPr>
              <a:t>· </a:t>
            </a:r>
            <a:r>
              <a:rPr lang="zh-CN" altLang="en-US" sz="2000" b="1" dirty="0">
                <a:solidFill>
                  <a:schemeClr val="bg2"/>
                </a:solidFill>
                <a:latin typeface="Lantinghei SC Demibold"/>
                <a:ea typeface="Lantinghei SC Demibold"/>
                <a:cs typeface="Lantinghei SC Demibold"/>
              </a:rPr>
              <a:t>资金证明</a:t>
            </a:r>
            <a:endParaRPr lang="en-US" altLang="zh-CN" sz="2000" b="1" dirty="0">
              <a:solidFill>
                <a:schemeClr val="bg2"/>
              </a:solidFill>
              <a:latin typeface="Lantinghei SC Demibold"/>
              <a:ea typeface="Lantinghei SC Demibold"/>
              <a:cs typeface="Lantinghei SC Demibold"/>
            </a:endParaRPr>
          </a:p>
          <a:p>
            <a:pPr marL="342900" indent="-342900" eaLnBrk="0" hangingPunct="0">
              <a:lnSpc>
                <a:spcPct val="150000"/>
              </a:lnSpc>
              <a:spcBef>
                <a:spcPct val="20000"/>
              </a:spcBef>
              <a:buClr>
                <a:schemeClr val="tx1"/>
              </a:buClr>
              <a:defRPr/>
            </a:pPr>
            <a:r>
              <a:rPr lang="en-US" altLang="zh-CN" sz="2000" b="1" dirty="0">
                <a:solidFill>
                  <a:schemeClr val="bg2"/>
                </a:solidFill>
                <a:latin typeface="宋体"/>
                <a:ea typeface="宋体"/>
                <a:cs typeface="Lantinghei SC Demibold"/>
              </a:rPr>
              <a:t>· </a:t>
            </a:r>
            <a:r>
              <a:rPr lang="zh-CN" altLang="en-US" sz="2000" b="1" dirty="0">
                <a:solidFill>
                  <a:schemeClr val="bg2"/>
                </a:solidFill>
                <a:latin typeface="Lantinghei SC Demibold"/>
                <a:ea typeface="Lantinghei SC Demibold"/>
                <a:cs typeface="Lantinghei SC Demibold"/>
              </a:rPr>
              <a:t>个人研修</a:t>
            </a:r>
            <a:r>
              <a:rPr lang="en-US" altLang="zh-CN" sz="2000" b="1" dirty="0">
                <a:solidFill>
                  <a:schemeClr val="bg2"/>
                </a:solidFill>
                <a:latin typeface="Lantinghei SC Demibold"/>
                <a:ea typeface="Lantinghei SC Demibold"/>
                <a:cs typeface="Lantinghei SC Demibold"/>
              </a:rPr>
              <a:t>/</a:t>
            </a:r>
            <a:r>
              <a:rPr lang="zh-CN" altLang="en-US" sz="2000" b="1" dirty="0">
                <a:solidFill>
                  <a:schemeClr val="bg2"/>
                </a:solidFill>
                <a:latin typeface="Lantinghei SC Demibold"/>
                <a:ea typeface="Lantinghei SC Demibold"/>
                <a:cs typeface="Lantinghei SC Demibold"/>
              </a:rPr>
              <a:t>学习计划</a:t>
            </a:r>
            <a:endParaRPr lang="zh-CN" altLang="en-US" sz="2000" b="1" dirty="0">
              <a:solidFill>
                <a:schemeClr val="bg2"/>
              </a:solidFill>
              <a:latin typeface="Lantinghei SC Demibold"/>
              <a:ea typeface="Lantinghei SC Demibold"/>
              <a:cs typeface="Lantinghei SC Demibold"/>
            </a:endParaRPr>
          </a:p>
          <a:p>
            <a:pPr marL="342900" indent="-342900" eaLnBrk="0" hangingPunct="0">
              <a:lnSpc>
                <a:spcPct val="150000"/>
              </a:lnSpc>
              <a:spcBef>
                <a:spcPct val="20000"/>
              </a:spcBef>
              <a:buClr>
                <a:schemeClr val="tx1"/>
              </a:buClr>
              <a:defRPr/>
            </a:pPr>
            <a:r>
              <a:rPr lang="en-US" altLang="zh-CN" sz="2000" b="1" dirty="0">
                <a:solidFill>
                  <a:schemeClr val="bg2"/>
                </a:solidFill>
                <a:latin typeface="宋体"/>
                <a:ea typeface="宋体"/>
                <a:cs typeface="Lantinghei SC Demibold"/>
              </a:rPr>
              <a:t>· </a:t>
            </a:r>
            <a:r>
              <a:rPr lang="zh-CN" altLang="en-US" sz="2000" b="1" dirty="0">
                <a:solidFill>
                  <a:schemeClr val="bg2"/>
                </a:solidFill>
                <a:latin typeface="Lantinghei SC Demibold"/>
                <a:ea typeface="Lantinghei SC Demibold"/>
                <a:cs typeface="Lantinghei SC Demibold"/>
              </a:rPr>
              <a:t>个人简历</a:t>
            </a:r>
            <a:r>
              <a:rPr lang="en-US" altLang="zh-CN" sz="2000" b="1" dirty="0">
                <a:solidFill>
                  <a:schemeClr val="bg2"/>
                </a:solidFill>
                <a:latin typeface="Lantinghei SC Demibold"/>
                <a:ea typeface="Lantinghei SC Demibold"/>
                <a:cs typeface="Lantinghei SC Demibold"/>
              </a:rPr>
              <a:t>&amp;</a:t>
            </a:r>
            <a:r>
              <a:rPr lang="zh-CN" altLang="en-US" sz="2000" b="1" dirty="0">
                <a:solidFill>
                  <a:schemeClr val="bg2"/>
                </a:solidFill>
                <a:latin typeface="Lantinghei SC Demibold"/>
                <a:ea typeface="Lantinghei SC Demibold"/>
                <a:cs typeface="Lantinghei SC Demibold"/>
              </a:rPr>
              <a:t> 导师情况介绍</a:t>
            </a:r>
            <a:endParaRPr lang="en-US" altLang="zh-CN" sz="2000" b="1" dirty="0">
              <a:solidFill>
                <a:schemeClr val="bg2"/>
              </a:solidFill>
              <a:latin typeface="Lantinghei SC Demibold"/>
              <a:ea typeface="Lantinghei SC Demibold"/>
              <a:cs typeface="Lantinghei SC Demibold"/>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矩形 3"/>
          <p:cNvSpPr>
            <a:spLocks noChangeArrowheads="1"/>
          </p:cNvSpPr>
          <p:nvPr/>
        </p:nvSpPr>
        <p:spPr bwMode="auto">
          <a:xfrm rot="2660934">
            <a:off x="-112713" y="-703263"/>
            <a:ext cx="422276" cy="1798638"/>
          </a:xfrm>
          <a:prstGeom prst="rect">
            <a:avLst/>
          </a:prstGeom>
          <a:solidFill>
            <a:schemeClr val="bg1"/>
          </a:solidFill>
          <a:ln w="9525">
            <a:noFill/>
            <a:miter lim="800000"/>
          </a:ln>
        </p:spPr>
        <p:txBody>
          <a:bodyPr anchor="ctr"/>
          <a:lstStyle/>
          <a:p>
            <a:pPr algn="ctr"/>
            <a:endParaRPr lang="zh-CN" altLang="zh-CN" b="1">
              <a:solidFill>
                <a:srgbClr val="F2F2F2"/>
              </a:solidFill>
              <a:latin typeface="Lantinghei SC Demibold"/>
              <a:ea typeface="Lantinghei SC Demibold"/>
              <a:cs typeface="Lantinghei SC Demibold"/>
              <a:sym typeface="宋体" pitchFamily="2" charset="-122"/>
            </a:endParaRPr>
          </a:p>
        </p:txBody>
      </p:sp>
      <p:sp>
        <p:nvSpPr>
          <p:cNvPr id="19459" name="矩形 5"/>
          <p:cNvSpPr>
            <a:spLocks noChangeArrowheads="1"/>
          </p:cNvSpPr>
          <p:nvPr/>
        </p:nvSpPr>
        <p:spPr bwMode="auto">
          <a:xfrm rot="7895405">
            <a:off x="-147638" y="4011613"/>
            <a:ext cx="423863" cy="1798638"/>
          </a:xfrm>
          <a:prstGeom prst="rect">
            <a:avLst/>
          </a:prstGeom>
          <a:solidFill>
            <a:schemeClr val="bg1"/>
          </a:solidFill>
          <a:ln w="9525">
            <a:noFill/>
            <a:miter lim="800000"/>
          </a:ln>
        </p:spPr>
        <p:txBody>
          <a:bodyPr anchor="ctr"/>
          <a:lstStyle/>
          <a:p>
            <a:pPr algn="ctr"/>
            <a:endParaRPr lang="zh-CN" altLang="zh-CN" b="1">
              <a:solidFill>
                <a:srgbClr val="F2F2F2"/>
              </a:solidFill>
              <a:latin typeface="Lantinghei SC Demibold"/>
              <a:ea typeface="Lantinghei SC Demibold"/>
              <a:cs typeface="Lantinghei SC Demibold"/>
              <a:sym typeface="宋体" pitchFamily="2" charset="-122"/>
            </a:endParaRPr>
          </a:p>
        </p:txBody>
      </p:sp>
      <p:sp>
        <p:nvSpPr>
          <p:cNvPr id="19460" name="矩形 6"/>
          <p:cNvSpPr>
            <a:spLocks noChangeArrowheads="1"/>
          </p:cNvSpPr>
          <p:nvPr/>
        </p:nvSpPr>
        <p:spPr bwMode="auto">
          <a:xfrm rot="2927376">
            <a:off x="8776494" y="4080669"/>
            <a:ext cx="423863" cy="1800225"/>
          </a:xfrm>
          <a:prstGeom prst="rect">
            <a:avLst/>
          </a:prstGeom>
          <a:solidFill>
            <a:schemeClr val="bg1"/>
          </a:solidFill>
          <a:ln w="9525">
            <a:noFill/>
            <a:miter lim="800000"/>
          </a:ln>
        </p:spPr>
        <p:txBody>
          <a:bodyPr anchor="ctr"/>
          <a:lstStyle/>
          <a:p>
            <a:pPr algn="ctr"/>
            <a:endParaRPr lang="zh-CN" altLang="zh-CN" b="1">
              <a:solidFill>
                <a:srgbClr val="F2F2F2"/>
              </a:solidFill>
              <a:latin typeface="Lantinghei SC Demibold"/>
              <a:ea typeface="Lantinghei SC Demibold"/>
              <a:cs typeface="Lantinghei SC Demibold"/>
              <a:sym typeface="宋体" pitchFamily="2" charset="-122"/>
            </a:endParaRPr>
          </a:p>
        </p:txBody>
      </p:sp>
      <p:sp>
        <p:nvSpPr>
          <p:cNvPr id="19461" name="矩形 7"/>
          <p:cNvSpPr>
            <a:spLocks noChangeArrowheads="1"/>
          </p:cNvSpPr>
          <p:nvPr/>
        </p:nvSpPr>
        <p:spPr bwMode="auto">
          <a:xfrm rot="8092505">
            <a:off x="8804275" y="-717550"/>
            <a:ext cx="422275" cy="1800225"/>
          </a:xfrm>
          <a:prstGeom prst="rect">
            <a:avLst/>
          </a:prstGeom>
          <a:solidFill>
            <a:schemeClr val="bg1"/>
          </a:solidFill>
          <a:ln w="9525">
            <a:noFill/>
            <a:miter lim="800000"/>
          </a:ln>
        </p:spPr>
        <p:txBody>
          <a:bodyPr anchor="ctr"/>
          <a:lstStyle/>
          <a:p>
            <a:pPr algn="ctr"/>
            <a:endParaRPr lang="zh-CN" altLang="zh-CN" b="1">
              <a:solidFill>
                <a:srgbClr val="F2F2F2"/>
              </a:solidFill>
              <a:latin typeface="Lantinghei SC Demibold"/>
              <a:ea typeface="Lantinghei SC Demibold"/>
              <a:cs typeface="Lantinghei SC Demibold"/>
              <a:sym typeface="宋体" pitchFamily="2" charset="-122"/>
            </a:endParaRPr>
          </a:p>
        </p:txBody>
      </p:sp>
      <p:sp>
        <p:nvSpPr>
          <p:cNvPr id="19462" name="矩形 10"/>
          <p:cNvSpPr>
            <a:spLocks noChangeArrowheads="1"/>
          </p:cNvSpPr>
          <p:nvPr/>
        </p:nvSpPr>
        <p:spPr bwMode="auto">
          <a:xfrm>
            <a:off x="858838" y="401638"/>
            <a:ext cx="576262" cy="574675"/>
          </a:xfrm>
          <a:prstGeom prst="rect">
            <a:avLst/>
          </a:prstGeom>
          <a:solidFill>
            <a:srgbClr val="DB2914"/>
          </a:solidFill>
          <a:ln w="9525">
            <a:noFill/>
            <a:miter lim="800000"/>
          </a:ln>
        </p:spPr>
        <p:txBody>
          <a:bodyPr anchor="ctr"/>
          <a:lstStyle/>
          <a:p>
            <a:pPr algn="ctr"/>
            <a:endParaRPr lang="zh-CN" altLang="zh-CN" b="1">
              <a:solidFill>
                <a:srgbClr val="F2F2F2"/>
              </a:solidFill>
              <a:latin typeface="Lantinghei SC Demibold"/>
              <a:ea typeface="Lantinghei SC Demibold"/>
              <a:cs typeface="Lantinghei SC Demibold"/>
              <a:sym typeface="宋体" pitchFamily="2" charset="-122"/>
            </a:endParaRPr>
          </a:p>
        </p:txBody>
      </p:sp>
      <p:sp>
        <p:nvSpPr>
          <p:cNvPr id="19463" name="矩形 11"/>
          <p:cNvSpPr>
            <a:spLocks noChangeArrowheads="1"/>
          </p:cNvSpPr>
          <p:nvPr/>
        </p:nvSpPr>
        <p:spPr bwMode="auto">
          <a:xfrm>
            <a:off x="1435100" y="1265238"/>
            <a:ext cx="576263" cy="576262"/>
          </a:xfrm>
          <a:prstGeom prst="rect">
            <a:avLst/>
          </a:prstGeom>
          <a:solidFill>
            <a:srgbClr val="DB2914"/>
          </a:solidFill>
          <a:ln w="9525">
            <a:noFill/>
            <a:miter lim="800000"/>
          </a:ln>
        </p:spPr>
        <p:txBody>
          <a:bodyPr anchor="ctr"/>
          <a:lstStyle/>
          <a:p>
            <a:pPr algn="ctr"/>
            <a:endParaRPr lang="zh-CN" altLang="zh-CN" b="1">
              <a:solidFill>
                <a:srgbClr val="F2F2F2"/>
              </a:solidFill>
              <a:latin typeface="Lantinghei SC Demibold"/>
              <a:ea typeface="Lantinghei SC Demibold"/>
              <a:cs typeface="Lantinghei SC Demibold"/>
              <a:sym typeface="宋体" pitchFamily="2" charset="-122"/>
            </a:endParaRPr>
          </a:p>
        </p:txBody>
      </p:sp>
      <p:sp>
        <p:nvSpPr>
          <p:cNvPr id="19464" name="矩形 12"/>
          <p:cNvSpPr>
            <a:spLocks noChangeArrowheads="1"/>
          </p:cNvSpPr>
          <p:nvPr/>
        </p:nvSpPr>
        <p:spPr bwMode="auto">
          <a:xfrm>
            <a:off x="2011363" y="2224088"/>
            <a:ext cx="576262" cy="574675"/>
          </a:xfrm>
          <a:prstGeom prst="rect">
            <a:avLst/>
          </a:prstGeom>
          <a:solidFill>
            <a:srgbClr val="DB2914"/>
          </a:solidFill>
          <a:ln w="9525">
            <a:noFill/>
            <a:miter lim="800000"/>
          </a:ln>
        </p:spPr>
        <p:txBody>
          <a:bodyPr anchor="ctr"/>
          <a:lstStyle/>
          <a:p>
            <a:pPr algn="ctr"/>
            <a:endParaRPr lang="zh-CN" altLang="zh-CN" b="1">
              <a:solidFill>
                <a:srgbClr val="F2F2F2"/>
              </a:solidFill>
              <a:latin typeface="Lantinghei SC Demibold"/>
              <a:ea typeface="Lantinghei SC Demibold"/>
              <a:cs typeface="Lantinghei SC Demibold"/>
              <a:sym typeface="宋体" pitchFamily="2" charset="-122"/>
            </a:endParaRPr>
          </a:p>
        </p:txBody>
      </p:sp>
      <p:sp>
        <p:nvSpPr>
          <p:cNvPr id="19465" name="矩形 13"/>
          <p:cNvSpPr>
            <a:spLocks noChangeArrowheads="1"/>
          </p:cNvSpPr>
          <p:nvPr/>
        </p:nvSpPr>
        <p:spPr bwMode="auto">
          <a:xfrm>
            <a:off x="2587625" y="3138488"/>
            <a:ext cx="576263" cy="574675"/>
          </a:xfrm>
          <a:prstGeom prst="rect">
            <a:avLst/>
          </a:prstGeom>
          <a:solidFill>
            <a:srgbClr val="DB2914"/>
          </a:solidFill>
          <a:ln w="9525">
            <a:noFill/>
            <a:miter lim="800000"/>
          </a:ln>
        </p:spPr>
        <p:txBody>
          <a:bodyPr anchor="ctr"/>
          <a:lstStyle/>
          <a:p>
            <a:pPr algn="ctr"/>
            <a:endParaRPr lang="zh-CN" altLang="zh-CN" b="1">
              <a:solidFill>
                <a:srgbClr val="F2F2F2"/>
              </a:solidFill>
              <a:latin typeface="Lantinghei SC Demibold"/>
              <a:ea typeface="Lantinghei SC Demibold"/>
              <a:cs typeface="Lantinghei SC Demibold"/>
              <a:sym typeface="宋体" pitchFamily="2" charset="-122"/>
            </a:endParaRPr>
          </a:p>
        </p:txBody>
      </p:sp>
      <p:pic>
        <p:nvPicPr>
          <p:cNvPr id="19466" name="Picture 2" descr="E:\PPT\0。图片\PNG\2、win7风格\灰色超全扁平化图标\346.png"/>
          <p:cNvPicPr>
            <a:picLocks noChangeAspect="1" noChangeArrowheads="1"/>
          </p:cNvPicPr>
          <p:nvPr/>
        </p:nvPicPr>
        <p:blipFill>
          <a:blip r:embed="rId1">
            <a:biLevel thresh="50000"/>
            <a:grayscl/>
          </a:blip>
          <a:srcRect/>
          <a:stretch>
            <a:fillRect/>
          </a:stretch>
        </p:blipFill>
        <p:spPr bwMode="auto">
          <a:xfrm>
            <a:off x="957263" y="498475"/>
            <a:ext cx="381000" cy="381000"/>
          </a:xfrm>
          <a:prstGeom prst="rect">
            <a:avLst/>
          </a:prstGeom>
          <a:noFill/>
          <a:ln w="9525">
            <a:noFill/>
            <a:miter lim="800000"/>
            <a:headEnd/>
            <a:tailEnd/>
          </a:ln>
        </p:spPr>
      </p:pic>
      <p:pic>
        <p:nvPicPr>
          <p:cNvPr id="19467" name="Picture 3" descr="E:\PPT\0。图片\PNG\2、win7风格\灰色超全扁平化图标\524.png"/>
          <p:cNvPicPr>
            <a:picLocks noChangeAspect="1" noChangeArrowheads="1"/>
          </p:cNvPicPr>
          <p:nvPr/>
        </p:nvPicPr>
        <p:blipFill>
          <a:blip r:embed="rId2">
            <a:biLevel thresh="50000"/>
            <a:grayscl/>
          </a:blip>
          <a:srcRect/>
          <a:stretch>
            <a:fillRect/>
          </a:stretch>
        </p:blipFill>
        <p:spPr bwMode="auto">
          <a:xfrm>
            <a:off x="2109788" y="2320925"/>
            <a:ext cx="381000" cy="381000"/>
          </a:xfrm>
          <a:prstGeom prst="rect">
            <a:avLst/>
          </a:prstGeom>
          <a:noFill/>
          <a:ln w="9525">
            <a:noFill/>
            <a:miter lim="800000"/>
            <a:headEnd/>
            <a:tailEnd/>
          </a:ln>
        </p:spPr>
      </p:pic>
      <p:pic>
        <p:nvPicPr>
          <p:cNvPr id="19468" name="Picture 4" descr="E:\PPT\0。图片\PNG\2、win7风格\灰色超全扁平化图标\593.png"/>
          <p:cNvPicPr>
            <a:picLocks noChangeAspect="1" noChangeArrowheads="1"/>
          </p:cNvPicPr>
          <p:nvPr/>
        </p:nvPicPr>
        <p:blipFill>
          <a:blip r:embed="rId3">
            <a:biLevel thresh="50000"/>
            <a:grayscl/>
          </a:blip>
          <a:srcRect/>
          <a:stretch>
            <a:fillRect/>
          </a:stretch>
        </p:blipFill>
        <p:spPr bwMode="auto">
          <a:xfrm>
            <a:off x="1450975" y="1298575"/>
            <a:ext cx="525463" cy="525463"/>
          </a:xfrm>
          <a:prstGeom prst="rect">
            <a:avLst/>
          </a:prstGeom>
          <a:noFill/>
          <a:ln w="9525">
            <a:noFill/>
            <a:miter lim="800000"/>
            <a:headEnd/>
            <a:tailEnd/>
          </a:ln>
        </p:spPr>
      </p:pic>
      <p:pic>
        <p:nvPicPr>
          <p:cNvPr id="19469" name="Picture 5" descr="E:\PPT\0。图片\PNG\2、win7风格\灰色超全扁平化图标\831.png"/>
          <p:cNvPicPr>
            <a:picLocks noChangeAspect="1" noChangeArrowheads="1"/>
          </p:cNvPicPr>
          <p:nvPr/>
        </p:nvPicPr>
        <p:blipFill>
          <a:blip r:embed="rId4">
            <a:biLevel thresh="50000"/>
            <a:grayscl/>
          </a:blip>
          <a:srcRect/>
          <a:stretch>
            <a:fillRect/>
          </a:stretch>
        </p:blipFill>
        <p:spPr bwMode="auto">
          <a:xfrm>
            <a:off x="2636838" y="3179763"/>
            <a:ext cx="492125" cy="492125"/>
          </a:xfrm>
          <a:prstGeom prst="rect">
            <a:avLst/>
          </a:prstGeom>
          <a:noFill/>
          <a:ln w="9525">
            <a:noFill/>
            <a:miter lim="800000"/>
            <a:headEnd/>
            <a:tailEnd/>
          </a:ln>
        </p:spPr>
      </p:pic>
      <p:sp>
        <p:nvSpPr>
          <p:cNvPr id="19470" name="矩形 18"/>
          <p:cNvSpPr>
            <a:spLocks noChangeArrowheads="1"/>
          </p:cNvSpPr>
          <p:nvPr/>
        </p:nvSpPr>
        <p:spPr bwMode="auto">
          <a:xfrm>
            <a:off x="1579563" y="401638"/>
            <a:ext cx="3352800" cy="574675"/>
          </a:xfrm>
          <a:prstGeom prst="rect">
            <a:avLst/>
          </a:prstGeom>
          <a:solidFill>
            <a:srgbClr val="2B2B29"/>
          </a:solidFill>
          <a:ln w="9525">
            <a:noFill/>
            <a:miter lim="800000"/>
          </a:ln>
        </p:spPr>
        <p:txBody>
          <a:bodyPr anchor="ctr"/>
          <a:lstStyle/>
          <a:p>
            <a:pPr algn="ctr"/>
            <a:endParaRPr lang="zh-CN" altLang="zh-CN" b="1">
              <a:solidFill>
                <a:srgbClr val="F2F2F2"/>
              </a:solidFill>
              <a:latin typeface="Lantinghei SC Demibold"/>
              <a:ea typeface="Lantinghei SC Demibold"/>
              <a:cs typeface="Lantinghei SC Demibold"/>
              <a:sym typeface="宋体" pitchFamily="2" charset="-122"/>
            </a:endParaRPr>
          </a:p>
        </p:txBody>
      </p:sp>
      <p:sp>
        <p:nvSpPr>
          <p:cNvPr id="19471" name="TextBox 19"/>
          <p:cNvSpPr>
            <a:spLocks noChangeArrowheads="1"/>
          </p:cNvSpPr>
          <p:nvPr/>
        </p:nvSpPr>
        <p:spPr bwMode="auto">
          <a:xfrm>
            <a:off x="1082675" y="501650"/>
            <a:ext cx="4346575" cy="400050"/>
          </a:xfrm>
          <a:prstGeom prst="rect">
            <a:avLst/>
          </a:prstGeom>
          <a:noFill/>
          <a:ln w="9525">
            <a:noFill/>
            <a:miter lim="800000"/>
          </a:ln>
        </p:spPr>
        <p:txBody>
          <a:bodyPr>
            <a:spAutoFit/>
          </a:bodyPr>
          <a:lstStyle/>
          <a:p>
            <a:pPr algn="ctr"/>
            <a:r>
              <a:rPr lang="zh-CN" altLang="en-US" sz="2000" b="1">
                <a:solidFill>
                  <a:srgbClr val="F2F2F2"/>
                </a:solidFill>
                <a:latin typeface="Lantinghei SC Demibold"/>
                <a:ea typeface="Lantinghei SC Demibold"/>
                <a:cs typeface="Lantinghei SC Demibold"/>
              </a:rPr>
              <a:t>教育部留学服务中心介绍</a:t>
            </a:r>
            <a:endParaRPr lang="zh-CN" altLang="en-US" sz="2000" b="1">
              <a:solidFill>
                <a:srgbClr val="F2F2F2"/>
              </a:solidFill>
              <a:latin typeface="Lantinghei SC Demibold"/>
              <a:ea typeface="Lantinghei SC Demibold"/>
              <a:cs typeface="Lantinghei SC Demibold"/>
            </a:endParaRPr>
          </a:p>
        </p:txBody>
      </p:sp>
      <p:sp>
        <p:nvSpPr>
          <p:cNvPr id="19472" name="矩形 20"/>
          <p:cNvSpPr>
            <a:spLocks noChangeArrowheads="1"/>
          </p:cNvSpPr>
          <p:nvPr/>
        </p:nvSpPr>
        <p:spPr bwMode="auto">
          <a:xfrm>
            <a:off x="2163763" y="1265238"/>
            <a:ext cx="2663825" cy="576262"/>
          </a:xfrm>
          <a:prstGeom prst="rect">
            <a:avLst/>
          </a:prstGeom>
          <a:solidFill>
            <a:srgbClr val="2B2B29"/>
          </a:solidFill>
          <a:ln w="9525">
            <a:noFill/>
            <a:miter lim="800000"/>
          </a:ln>
        </p:spPr>
        <p:txBody>
          <a:bodyPr anchor="ctr"/>
          <a:lstStyle/>
          <a:p>
            <a:pPr algn="ctr"/>
            <a:endParaRPr lang="zh-CN" altLang="zh-CN" b="1">
              <a:solidFill>
                <a:srgbClr val="F2F2F2"/>
              </a:solidFill>
              <a:latin typeface="Lantinghei SC Demibold"/>
              <a:ea typeface="Lantinghei SC Demibold"/>
              <a:cs typeface="Lantinghei SC Demibold"/>
              <a:sym typeface="宋体" pitchFamily="2" charset="-122"/>
            </a:endParaRPr>
          </a:p>
        </p:txBody>
      </p:sp>
      <p:sp>
        <p:nvSpPr>
          <p:cNvPr id="19473" name="TextBox 21"/>
          <p:cNvSpPr>
            <a:spLocks noChangeArrowheads="1"/>
          </p:cNvSpPr>
          <p:nvPr/>
        </p:nvSpPr>
        <p:spPr bwMode="auto">
          <a:xfrm>
            <a:off x="1365250" y="1355725"/>
            <a:ext cx="4348163" cy="400050"/>
          </a:xfrm>
          <a:prstGeom prst="rect">
            <a:avLst/>
          </a:prstGeom>
          <a:noFill/>
          <a:ln w="9525">
            <a:noFill/>
            <a:miter lim="800000"/>
          </a:ln>
        </p:spPr>
        <p:txBody>
          <a:bodyPr>
            <a:spAutoFit/>
          </a:bodyPr>
          <a:lstStyle/>
          <a:p>
            <a:pPr algn="ctr"/>
            <a:r>
              <a:rPr lang="zh-CN" altLang="en-US" sz="2000" b="1">
                <a:solidFill>
                  <a:srgbClr val="F2F2F2"/>
                </a:solidFill>
                <a:latin typeface="Lantinghei SC Demibold"/>
                <a:ea typeface="Lantinghei SC Demibold"/>
                <a:cs typeface="Lantinghei SC Demibold"/>
              </a:rPr>
              <a:t>公派留学服务体系</a:t>
            </a:r>
            <a:endParaRPr lang="zh-CN" altLang="en-US" sz="2000" b="1">
              <a:solidFill>
                <a:srgbClr val="F2F2F2"/>
              </a:solidFill>
              <a:latin typeface="Lantinghei SC Demibold"/>
              <a:ea typeface="Lantinghei SC Demibold"/>
              <a:cs typeface="Lantinghei SC Demibold"/>
            </a:endParaRPr>
          </a:p>
        </p:txBody>
      </p:sp>
      <p:sp>
        <p:nvSpPr>
          <p:cNvPr id="19474" name="矩形 22"/>
          <p:cNvSpPr>
            <a:spLocks noChangeArrowheads="1"/>
          </p:cNvSpPr>
          <p:nvPr/>
        </p:nvSpPr>
        <p:spPr bwMode="auto">
          <a:xfrm>
            <a:off x="2732088" y="2224088"/>
            <a:ext cx="3424237" cy="574675"/>
          </a:xfrm>
          <a:prstGeom prst="rect">
            <a:avLst/>
          </a:prstGeom>
          <a:solidFill>
            <a:srgbClr val="2B2B29"/>
          </a:solidFill>
          <a:ln w="9525">
            <a:noFill/>
            <a:miter lim="800000"/>
          </a:ln>
        </p:spPr>
        <p:txBody>
          <a:bodyPr anchor="ctr"/>
          <a:lstStyle/>
          <a:p>
            <a:pPr algn="ctr"/>
            <a:endParaRPr lang="zh-CN" altLang="zh-CN" b="1">
              <a:solidFill>
                <a:srgbClr val="F2F2F2"/>
              </a:solidFill>
              <a:latin typeface="Lantinghei SC Demibold"/>
              <a:ea typeface="Lantinghei SC Demibold"/>
              <a:cs typeface="Lantinghei SC Demibold"/>
              <a:sym typeface="宋体" pitchFamily="2" charset="-122"/>
            </a:endParaRPr>
          </a:p>
        </p:txBody>
      </p:sp>
      <p:sp>
        <p:nvSpPr>
          <p:cNvPr id="19475" name="TextBox 23"/>
          <p:cNvSpPr>
            <a:spLocks noChangeArrowheads="1"/>
          </p:cNvSpPr>
          <p:nvPr/>
        </p:nvSpPr>
        <p:spPr bwMode="auto">
          <a:xfrm>
            <a:off x="2259013" y="2327275"/>
            <a:ext cx="4348162" cy="400050"/>
          </a:xfrm>
          <a:prstGeom prst="rect">
            <a:avLst/>
          </a:prstGeom>
          <a:noFill/>
          <a:ln w="9525">
            <a:noFill/>
            <a:miter lim="800000"/>
          </a:ln>
        </p:spPr>
        <p:txBody>
          <a:bodyPr>
            <a:spAutoFit/>
          </a:bodyPr>
          <a:lstStyle/>
          <a:p>
            <a:pPr algn="ctr"/>
            <a:r>
              <a:rPr lang="zh-CN" altLang="en-US" sz="2000" b="1">
                <a:solidFill>
                  <a:srgbClr val="F2F2F2"/>
                </a:solidFill>
                <a:latin typeface="Lantinghei SC Demibold"/>
                <a:ea typeface="Lantinghei SC Demibold"/>
                <a:cs typeface="Lantinghei SC Demibold"/>
              </a:rPr>
              <a:t>公派留学派出手续办理流程</a:t>
            </a:r>
            <a:endParaRPr lang="zh-CN" altLang="en-US" sz="2000" b="1">
              <a:solidFill>
                <a:srgbClr val="F2F2F2"/>
              </a:solidFill>
              <a:latin typeface="Lantinghei SC Demibold"/>
              <a:ea typeface="Lantinghei SC Demibold"/>
              <a:cs typeface="Lantinghei SC Demibold"/>
            </a:endParaRPr>
          </a:p>
        </p:txBody>
      </p:sp>
      <p:sp>
        <p:nvSpPr>
          <p:cNvPr id="19476" name="矩形 24"/>
          <p:cNvSpPr>
            <a:spLocks noChangeArrowheads="1"/>
          </p:cNvSpPr>
          <p:nvPr/>
        </p:nvSpPr>
        <p:spPr bwMode="auto">
          <a:xfrm>
            <a:off x="3306763" y="3132138"/>
            <a:ext cx="5368925" cy="574675"/>
          </a:xfrm>
          <a:prstGeom prst="rect">
            <a:avLst/>
          </a:prstGeom>
          <a:solidFill>
            <a:srgbClr val="2B2B29"/>
          </a:solidFill>
          <a:ln w="9525">
            <a:noFill/>
            <a:miter lim="800000"/>
          </a:ln>
        </p:spPr>
        <p:txBody>
          <a:bodyPr anchor="ctr"/>
          <a:lstStyle/>
          <a:p>
            <a:pPr algn="ctr"/>
            <a:endParaRPr lang="zh-CN" altLang="zh-CN" b="1">
              <a:solidFill>
                <a:srgbClr val="F2F2F2"/>
              </a:solidFill>
              <a:latin typeface="Lantinghei SC Demibold"/>
              <a:ea typeface="Lantinghei SC Demibold"/>
              <a:cs typeface="Lantinghei SC Demibold"/>
              <a:sym typeface="宋体" pitchFamily="2" charset="-122"/>
            </a:endParaRPr>
          </a:p>
        </p:txBody>
      </p:sp>
      <p:sp>
        <p:nvSpPr>
          <p:cNvPr id="19477" name="TextBox 25"/>
          <p:cNvSpPr>
            <a:spLocks noChangeArrowheads="1"/>
          </p:cNvSpPr>
          <p:nvPr/>
        </p:nvSpPr>
        <p:spPr bwMode="auto">
          <a:xfrm>
            <a:off x="3451225" y="3219450"/>
            <a:ext cx="5081588" cy="400050"/>
          </a:xfrm>
          <a:prstGeom prst="rect">
            <a:avLst/>
          </a:prstGeom>
          <a:noFill/>
          <a:ln w="9525">
            <a:noFill/>
            <a:miter lim="800000"/>
          </a:ln>
        </p:spPr>
        <p:txBody>
          <a:bodyPr>
            <a:spAutoFit/>
          </a:bodyPr>
          <a:lstStyle/>
          <a:p>
            <a:pPr algn="ctr"/>
            <a:r>
              <a:rPr lang="zh-CN" altLang="en-US" sz="2000" b="1">
                <a:solidFill>
                  <a:srgbClr val="F2F2F2"/>
                </a:solidFill>
                <a:latin typeface="Lantinghei SC Demibold"/>
                <a:ea typeface="Lantinghei SC Demibold"/>
                <a:cs typeface="Lantinghei SC Demibold"/>
              </a:rPr>
              <a:t>主要国家签证办理要求及订购国际机票须知</a:t>
            </a:r>
            <a:endParaRPr lang="zh-CN" altLang="en-US" sz="2000" b="1">
              <a:solidFill>
                <a:srgbClr val="F2F2F2"/>
              </a:solidFill>
              <a:latin typeface="Lantinghei SC Demibold"/>
              <a:ea typeface="Lantinghei SC Demibold"/>
              <a:cs typeface="Lantinghei SC Demibold"/>
            </a:endParaRPr>
          </a:p>
        </p:txBody>
      </p:sp>
      <p:pic>
        <p:nvPicPr>
          <p:cNvPr id="19478" name="Picture 6"/>
          <p:cNvPicPr>
            <a:picLocks noChangeAspect="1" noChangeArrowheads="1"/>
          </p:cNvPicPr>
          <p:nvPr/>
        </p:nvPicPr>
        <p:blipFill>
          <a:blip r:embed="rId5"/>
          <a:srcRect/>
          <a:stretch>
            <a:fillRect/>
          </a:stretch>
        </p:blipFill>
        <p:spPr bwMode="auto">
          <a:xfrm>
            <a:off x="7000875" y="434975"/>
            <a:ext cx="1165225" cy="858838"/>
          </a:xfrm>
          <a:prstGeom prst="rect">
            <a:avLst/>
          </a:prstGeom>
          <a:noFill/>
          <a:ln w="9525">
            <a:noFill/>
            <a:miter lim="800000"/>
            <a:headEnd/>
            <a:tailEnd/>
          </a:ln>
        </p:spPr>
      </p:pic>
      <p:pic>
        <p:nvPicPr>
          <p:cNvPr id="19479" name="Picture 7"/>
          <p:cNvPicPr>
            <a:picLocks noChangeAspect="1" noChangeArrowheads="1"/>
          </p:cNvPicPr>
          <p:nvPr/>
        </p:nvPicPr>
        <p:blipFill>
          <a:blip r:embed="rId6"/>
          <a:srcRect/>
          <a:stretch>
            <a:fillRect/>
          </a:stretch>
        </p:blipFill>
        <p:spPr bwMode="auto">
          <a:xfrm>
            <a:off x="7250113" y="823913"/>
            <a:ext cx="1165225" cy="858837"/>
          </a:xfrm>
          <a:prstGeom prst="rect">
            <a:avLst/>
          </a:prstGeom>
          <a:noFill/>
          <a:ln w="9525">
            <a:noFill/>
            <a:miter lim="800000"/>
            <a:headEnd/>
            <a:tailEnd/>
          </a:ln>
        </p:spPr>
      </p:pic>
      <p:sp>
        <p:nvSpPr>
          <p:cNvPr id="19480" name="矩形 13"/>
          <p:cNvSpPr>
            <a:spLocks noChangeArrowheads="1"/>
          </p:cNvSpPr>
          <p:nvPr/>
        </p:nvSpPr>
        <p:spPr bwMode="auto">
          <a:xfrm>
            <a:off x="2952750" y="4157663"/>
            <a:ext cx="576263" cy="574675"/>
          </a:xfrm>
          <a:prstGeom prst="rect">
            <a:avLst/>
          </a:prstGeom>
          <a:solidFill>
            <a:srgbClr val="DB2914"/>
          </a:solidFill>
          <a:ln w="9525">
            <a:noFill/>
            <a:miter lim="800000"/>
          </a:ln>
        </p:spPr>
        <p:txBody>
          <a:bodyPr anchor="ctr"/>
          <a:lstStyle/>
          <a:p>
            <a:pPr algn="ctr"/>
            <a:endParaRPr lang="zh-CN" altLang="zh-CN" b="1">
              <a:solidFill>
                <a:srgbClr val="F2F2F2"/>
              </a:solidFill>
              <a:latin typeface="Lantinghei SC Demibold"/>
              <a:ea typeface="Lantinghei SC Demibold"/>
              <a:cs typeface="Lantinghei SC Demibold"/>
              <a:sym typeface="宋体" pitchFamily="2" charset="-122"/>
            </a:endParaRPr>
          </a:p>
        </p:txBody>
      </p:sp>
      <p:sp>
        <p:nvSpPr>
          <p:cNvPr id="19481" name="矩形 24"/>
          <p:cNvSpPr>
            <a:spLocks noChangeArrowheads="1"/>
          </p:cNvSpPr>
          <p:nvPr/>
        </p:nvSpPr>
        <p:spPr bwMode="auto">
          <a:xfrm>
            <a:off x="3671888" y="4151313"/>
            <a:ext cx="4476750" cy="574675"/>
          </a:xfrm>
          <a:prstGeom prst="rect">
            <a:avLst/>
          </a:prstGeom>
          <a:solidFill>
            <a:srgbClr val="2B2B29"/>
          </a:solidFill>
          <a:ln w="9525">
            <a:noFill/>
            <a:miter lim="800000"/>
          </a:ln>
        </p:spPr>
        <p:txBody>
          <a:bodyPr anchor="ctr"/>
          <a:lstStyle/>
          <a:p>
            <a:pPr algn="ctr"/>
            <a:endParaRPr lang="zh-CN" altLang="zh-CN" b="1">
              <a:solidFill>
                <a:srgbClr val="F2F2F2"/>
              </a:solidFill>
              <a:latin typeface="Lantinghei SC Demibold"/>
              <a:ea typeface="Lantinghei SC Demibold"/>
              <a:cs typeface="Lantinghei SC Demibold"/>
              <a:sym typeface="宋体" pitchFamily="2" charset="-122"/>
            </a:endParaRPr>
          </a:p>
        </p:txBody>
      </p:sp>
      <p:sp>
        <p:nvSpPr>
          <p:cNvPr id="19482" name="TextBox 25"/>
          <p:cNvSpPr>
            <a:spLocks noChangeArrowheads="1"/>
          </p:cNvSpPr>
          <p:nvPr/>
        </p:nvSpPr>
        <p:spPr bwMode="auto">
          <a:xfrm>
            <a:off x="3778250" y="4256088"/>
            <a:ext cx="4348163" cy="400050"/>
          </a:xfrm>
          <a:prstGeom prst="rect">
            <a:avLst/>
          </a:prstGeom>
          <a:noFill/>
          <a:ln w="9525">
            <a:noFill/>
            <a:miter lim="800000"/>
          </a:ln>
        </p:spPr>
        <p:txBody>
          <a:bodyPr>
            <a:spAutoFit/>
          </a:bodyPr>
          <a:lstStyle/>
          <a:p>
            <a:pPr algn="ctr"/>
            <a:r>
              <a:rPr lang="zh-CN" altLang="en-US" sz="2000" b="1">
                <a:solidFill>
                  <a:srgbClr val="F2F2F2"/>
                </a:solidFill>
                <a:latin typeface="Lantinghei SC Demibold"/>
                <a:ea typeface="Lantinghei SC Demibold"/>
                <a:cs typeface="Lantinghei SC Demibold"/>
              </a:rPr>
              <a:t>教育部留学服务中心网络系统平台</a:t>
            </a:r>
            <a:endParaRPr lang="zh-CN" altLang="en-US" sz="2000" b="1">
              <a:solidFill>
                <a:srgbClr val="F2F2F2"/>
              </a:solidFill>
              <a:latin typeface="Lantinghei SC Demibold"/>
              <a:ea typeface="Lantinghei SC Demibold"/>
              <a:cs typeface="Lantinghei SC Demibold"/>
            </a:endParaRPr>
          </a:p>
        </p:txBody>
      </p:sp>
      <p:pic>
        <p:nvPicPr>
          <p:cNvPr id="19483" name="Picture 2" descr="E:\PPT\0。图片\PNG\2、win7风格\灰色超全扁平化图标\554.png"/>
          <p:cNvPicPr>
            <a:picLocks noChangeAspect="1" noChangeArrowheads="1"/>
          </p:cNvPicPr>
          <p:nvPr/>
        </p:nvPicPr>
        <p:blipFill>
          <a:blip r:embed="rId7">
            <a:biLevel thresh="50000"/>
            <a:grayscl/>
          </a:blip>
          <a:srcRect/>
          <a:stretch>
            <a:fillRect/>
          </a:stretch>
        </p:blipFill>
        <p:spPr bwMode="auto">
          <a:xfrm>
            <a:off x="2974975" y="4179888"/>
            <a:ext cx="531813" cy="531812"/>
          </a:xfrm>
          <a:prstGeom prst="rect">
            <a:avLst/>
          </a:prstGeom>
          <a:noFill/>
          <a:ln w="9525">
            <a:noFill/>
            <a:miter lim="800000"/>
            <a:headEnd/>
            <a:tailEnd/>
          </a:ln>
        </p:spPr>
      </p:pic>
      <p:pic>
        <p:nvPicPr>
          <p:cNvPr id="19484" name="Picture 10" descr="can2"/>
          <p:cNvPicPr>
            <a:picLocks noChangeAspect="1" noChangeArrowheads="1"/>
          </p:cNvPicPr>
          <p:nvPr/>
        </p:nvPicPr>
        <p:blipFill>
          <a:blip r:embed="rId8"/>
          <a:srcRect/>
          <a:stretch>
            <a:fillRect/>
          </a:stretch>
        </p:blipFill>
        <p:spPr bwMode="auto">
          <a:xfrm>
            <a:off x="434975" y="3219450"/>
            <a:ext cx="1295400" cy="1295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8914" name="Picture 8" descr="1"/>
          <p:cNvPicPr>
            <a:picLocks noGrp="1" noChangeAspect="1" noChangeArrowheads="1"/>
          </p:cNvPicPr>
          <p:nvPr>
            <p:ph sz="half" idx="4294967295"/>
          </p:nvPr>
        </p:nvPicPr>
        <p:blipFill>
          <a:blip r:embed="rId1"/>
          <a:srcRect/>
          <a:stretch>
            <a:fillRect/>
          </a:stretch>
        </p:blipFill>
        <p:spPr>
          <a:xfrm>
            <a:off x="1143000" y="971550"/>
            <a:ext cx="3086100" cy="3800475"/>
          </a:xfrm>
          <a:noFill/>
        </p:spPr>
      </p:pic>
      <p:pic>
        <p:nvPicPr>
          <p:cNvPr id="38915" name="Picture 9" descr="1注册"/>
          <p:cNvPicPr>
            <a:picLocks noGrp="1" noChangeAspect="1" noChangeArrowheads="1"/>
          </p:cNvPicPr>
          <p:nvPr>
            <p:ph sz="quarter" idx="4294967295"/>
          </p:nvPr>
        </p:nvPicPr>
        <p:blipFill>
          <a:blip r:embed="rId2"/>
          <a:srcRect/>
          <a:stretch>
            <a:fillRect/>
          </a:stretch>
        </p:blipFill>
        <p:spPr>
          <a:xfrm>
            <a:off x="5130800" y="971550"/>
            <a:ext cx="2870200" cy="1828800"/>
          </a:xfrm>
          <a:noFill/>
        </p:spPr>
      </p:pic>
      <p:pic>
        <p:nvPicPr>
          <p:cNvPr id="38916" name="Picture 10" descr="2"/>
          <p:cNvPicPr>
            <a:picLocks noGrp="1" noChangeAspect="1" noChangeArrowheads="1"/>
          </p:cNvPicPr>
          <p:nvPr>
            <p:ph sz="quarter" idx="4294967295"/>
          </p:nvPr>
        </p:nvPicPr>
        <p:blipFill>
          <a:blip r:embed="rId3"/>
          <a:srcRect/>
          <a:stretch>
            <a:fillRect/>
          </a:stretch>
        </p:blipFill>
        <p:spPr>
          <a:xfrm>
            <a:off x="5143500" y="2914650"/>
            <a:ext cx="2857500" cy="1871678"/>
          </a:xfrm>
          <a:noFill/>
        </p:spPr>
      </p:pic>
      <p:sp>
        <p:nvSpPr>
          <p:cNvPr id="2" name="Oval 6"/>
          <p:cNvSpPr>
            <a:spLocks noChangeArrowheads="1"/>
          </p:cNvSpPr>
          <p:nvPr/>
        </p:nvSpPr>
        <p:spPr bwMode="auto">
          <a:xfrm>
            <a:off x="3200400" y="2355850"/>
            <a:ext cx="952500" cy="628650"/>
          </a:xfrm>
          <a:prstGeom prst="ellipse">
            <a:avLst/>
          </a:prstGeom>
          <a:noFill/>
          <a:ln w="38100">
            <a:solidFill>
              <a:srgbClr val="FF0000"/>
            </a:solidFill>
            <a:round/>
          </a:ln>
        </p:spPr>
        <p:txBody>
          <a:bodyPr wrap="none" anchor="ctr"/>
          <a:lstStyle/>
          <a:p>
            <a:endParaRPr lang="zh-CN" altLang="en-US">
              <a:solidFill>
                <a:schemeClr val="bg2"/>
              </a:solidFill>
              <a:latin typeface="Arial" pitchFamily="34" charset="0"/>
              <a:ea typeface="华文细黑" pitchFamily="2" charset="-122"/>
              <a:sym typeface="Calibri" pitchFamily="34" charset="0"/>
            </a:endParaRPr>
          </a:p>
        </p:txBody>
      </p:sp>
      <p:sp>
        <p:nvSpPr>
          <p:cNvPr id="38918" name="矩形 6"/>
          <p:cNvSpPr>
            <a:spLocks noChangeArrowheads="1"/>
          </p:cNvSpPr>
          <p:nvPr/>
        </p:nvSpPr>
        <p:spPr bwMode="auto">
          <a:xfrm>
            <a:off x="2071688" y="285750"/>
            <a:ext cx="4800600" cy="554038"/>
          </a:xfrm>
          <a:prstGeom prst="rect">
            <a:avLst/>
          </a:prstGeom>
          <a:noFill/>
          <a:ln w="9525">
            <a:noFill/>
            <a:miter lim="800000"/>
          </a:ln>
        </p:spPr>
        <p:txBody>
          <a:bodyPr wrap="none">
            <a:spAutoFit/>
          </a:bodyPr>
          <a:lstStyle/>
          <a:p>
            <a:r>
              <a:rPr lang="zh-CN" altLang="en-US" sz="3000">
                <a:solidFill>
                  <a:srgbClr val="FF0000"/>
                </a:solidFill>
                <a:latin typeface="华文细黑" pitchFamily="2" charset="-122"/>
                <a:ea typeface="华文细黑" pitchFamily="2" charset="-122"/>
              </a:rPr>
              <a:t>第二步：预约签证面谈时间</a:t>
            </a:r>
            <a:endParaRPr lang="zh-CN" altLang="en-US" sz="300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9938" name="Picture 9" descr="3选择签证类型"/>
          <p:cNvPicPr>
            <a:picLocks noGrp="1" noChangeAspect="1" noChangeArrowheads="1"/>
          </p:cNvPicPr>
          <p:nvPr>
            <p:ph sz="quarter" idx="4294967295"/>
          </p:nvPr>
        </p:nvPicPr>
        <p:blipFill>
          <a:blip r:embed="rId1"/>
          <a:srcRect/>
          <a:stretch>
            <a:fillRect/>
          </a:stretch>
        </p:blipFill>
        <p:spPr>
          <a:xfrm>
            <a:off x="1143000" y="971550"/>
            <a:ext cx="3000375" cy="1828800"/>
          </a:xfrm>
          <a:noFill/>
        </p:spPr>
      </p:pic>
      <p:pic>
        <p:nvPicPr>
          <p:cNvPr id="39939" name="Picture 10" descr="4签证类型"/>
          <p:cNvPicPr>
            <a:picLocks noGrp="1" noChangeAspect="1" noChangeArrowheads="1"/>
          </p:cNvPicPr>
          <p:nvPr>
            <p:ph sz="quarter" idx="4294967295"/>
          </p:nvPr>
        </p:nvPicPr>
        <p:blipFill>
          <a:blip r:embed="rId2"/>
          <a:srcRect/>
          <a:stretch>
            <a:fillRect/>
          </a:stretch>
        </p:blipFill>
        <p:spPr>
          <a:xfrm>
            <a:off x="1143000" y="2914650"/>
            <a:ext cx="3028950" cy="1828800"/>
          </a:xfrm>
          <a:noFill/>
        </p:spPr>
      </p:pic>
      <p:pic>
        <p:nvPicPr>
          <p:cNvPr id="39940" name="Picture 11" descr="4选择领馆"/>
          <p:cNvPicPr>
            <a:picLocks noGrp="1" noChangeAspect="1" noChangeArrowheads="1"/>
          </p:cNvPicPr>
          <p:nvPr>
            <p:ph sz="quarter" idx="4294967295"/>
          </p:nvPr>
        </p:nvPicPr>
        <p:blipFill>
          <a:blip r:embed="rId3"/>
          <a:srcRect/>
          <a:stretch>
            <a:fillRect/>
          </a:stretch>
        </p:blipFill>
        <p:spPr>
          <a:xfrm>
            <a:off x="5143500" y="971550"/>
            <a:ext cx="2857500" cy="1828800"/>
          </a:xfrm>
          <a:noFill/>
        </p:spPr>
      </p:pic>
      <p:pic>
        <p:nvPicPr>
          <p:cNvPr id="39941" name="Picture 12" descr="付款"/>
          <p:cNvPicPr>
            <a:picLocks noGrp="1" noChangeAspect="1" noChangeArrowheads="1"/>
          </p:cNvPicPr>
          <p:nvPr>
            <p:ph sz="quarter" idx="4294967295"/>
          </p:nvPr>
        </p:nvPicPr>
        <p:blipFill>
          <a:blip r:embed="rId4"/>
          <a:srcRect/>
          <a:stretch>
            <a:fillRect/>
          </a:stretch>
        </p:blipFill>
        <p:spPr>
          <a:xfrm>
            <a:off x="5143500" y="2914650"/>
            <a:ext cx="2857500" cy="1828800"/>
          </a:xfrm>
          <a:noFill/>
        </p:spPr>
      </p:pic>
      <p:sp>
        <p:nvSpPr>
          <p:cNvPr id="39942" name="矩形 6"/>
          <p:cNvSpPr>
            <a:spLocks noChangeArrowheads="1"/>
          </p:cNvSpPr>
          <p:nvPr/>
        </p:nvSpPr>
        <p:spPr bwMode="auto">
          <a:xfrm>
            <a:off x="1857375" y="214313"/>
            <a:ext cx="5186363" cy="554037"/>
          </a:xfrm>
          <a:prstGeom prst="rect">
            <a:avLst/>
          </a:prstGeom>
          <a:noFill/>
          <a:ln w="9525">
            <a:noFill/>
            <a:miter lim="800000"/>
          </a:ln>
        </p:spPr>
        <p:txBody>
          <a:bodyPr wrap="none">
            <a:spAutoFit/>
          </a:bodyPr>
          <a:lstStyle/>
          <a:p>
            <a:r>
              <a:rPr lang="zh-CN" altLang="en-US" sz="3000" b="1">
                <a:solidFill>
                  <a:srgbClr val="FF0000"/>
                </a:solidFill>
                <a:latin typeface="华文细黑" pitchFamily="2" charset="-122"/>
                <a:ea typeface="华文细黑" pitchFamily="2" charset="-122"/>
              </a:rPr>
              <a:t>签证类型</a:t>
            </a:r>
            <a:r>
              <a:rPr lang="en-US" altLang="zh-CN" sz="3000" b="1">
                <a:solidFill>
                  <a:srgbClr val="FF0000"/>
                </a:solidFill>
                <a:latin typeface="华文细黑" pitchFamily="2" charset="-122"/>
                <a:ea typeface="华文细黑" pitchFamily="2" charset="-122"/>
              </a:rPr>
              <a:t>-</a:t>
            </a:r>
            <a:r>
              <a:rPr lang="zh-CN" altLang="en-US" sz="3000" b="1">
                <a:solidFill>
                  <a:srgbClr val="FF0000"/>
                </a:solidFill>
                <a:latin typeface="华文细黑" pitchFamily="2" charset="-122"/>
                <a:ea typeface="华文细黑" pitchFamily="2" charset="-122"/>
              </a:rPr>
              <a:t>类别</a:t>
            </a:r>
            <a:r>
              <a:rPr lang="en-US" altLang="zh-CN" sz="3000" b="1">
                <a:solidFill>
                  <a:srgbClr val="FF0000"/>
                </a:solidFill>
                <a:latin typeface="华文细黑" pitchFamily="2" charset="-122"/>
                <a:ea typeface="华文细黑" pitchFamily="2" charset="-122"/>
              </a:rPr>
              <a:t>-</a:t>
            </a:r>
            <a:r>
              <a:rPr lang="zh-CN" altLang="en-US" sz="3000" b="1">
                <a:solidFill>
                  <a:srgbClr val="FF0000"/>
                </a:solidFill>
                <a:latin typeface="华文细黑" pitchFamily="2" charset="-122"/>
                <a:ea typeface="华文细黑" pitchFamily="2" charset="-122"/>
              </a:rPr>
              <a:t>选择领馆</a:t>
            </a:r>
            <a:r>
              <a:rPr lang="en-US" altLang="zh-CN" sz="3000" b="1">
                <a:solidFill>
                  <a:srgbClr val="FF0000"/>
                </a:solidFill>
                <a:latin typeface="华文细黑" pitchFamily="2" charset="-122"/>
                <a:ea typeface="华文细黑" pitchFamily="2" charset="-122"/>
              </a:rPr>
              <a:t>-</a:t>
            </a:r>
            <a:r>
              <a:rPr lang="zh-CN" altLang="en-US" sz="3000" b="1">
                <a:solidFill>
                  <a:srgbClr val="FF0000"/>
                </a:solidFill>
                <a:latin typeface="华文细黑" pitchFamily="2" charset="-122"/>
                <a:ea typeface="华文细黑" pitchFamily="2" charset="-122"/>
              </a:rPr>
              <a:t>缴费</a:t>
            </a:r>
            <a:endParaRPr lang="zh-CN" altLang="en-US" sz="3000" b="1">
              <a:solidFill>
                <a:srgbClr val="FF0000"/>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0962" name="Picture 7" descr="填表1"/>
          <p:cNvPicPr>
            <a:picLocks noGrp="1" noChangeAspect="1" noChangeArrowheads="1"/>
          </p:cNvPicPr>
          <p:nvPr>
            <p:ph sz="half" idx="4294967295"/>
          </p:nvPr>
        </p:nvPicPr>
        <p:blipFill>
          <a:blip r:embed="rId1"/>
          <a:srcRect/>
          <a:stretch>
            <a:fillRect/>
          </a:stretch>
        </p:blipFill>
        <p:spPr>
          <a:xfrm>
            <a:off x="1143000" y="1000114"/>
            <a:ext cx="3028950" cy="3670311"/>
          </a:xfrm>
          <a:noFill/>
        </p:spPr>
      </p:pic>
      <p:pic>
        <p:nvPicPr>
          <p:cNvPr id="40963" name="Picture 8" descr="填表2"/>
          <p:cNvPicPr>
            <a:picLocks noGrp="1" noChangeAspect="1" noChangeArrowheads="1"/>
          </p:cNvPicPr>
          <p:nvPr>
            <p:ph sz="half" idx="4294967295"/>
          </p:nvPr>
        </p:nvPicPr>
        <p:blipFill>
          <a:blip r:embed="rId2"/>
          <a:srcRect/>
          <a:stretch>
            <a:fillRect/>
          </a:stretch>
        </p:blipFill>
        <p:spPr>
          <a:xfrm>
            <a:off x="4929188" y="1000115"/>
            <a:ext cx="3028950" cy="3643324"/>
          </a:xfrm>
          <a:noFill/>
        </p:spPr>
      </p:pic>
      <p:sp>
        <p:nvSpPr>
          <p:cNvPr id="40964" name="矩形 4"/>
          <p:cNvSpPr>
            <a:spLocks noChangeArrowheads="1"/>
          </p:cNvSpPr>
          <p:nvPr/>
        </p:nvSpPr>
        <p:spPr bwMode="auto">
          <a:xfrm>
            <a:off x="3286125" y="214313"/>
            <a:ext cx="2492375" cy="554037"/>
          </a:xfrm>
          <a:prstGeom prst="rect">
            <a:avLst/>
          </a:prstGeom>
          <a:noFill/>
          <a:ln w="9525">
            <a:noFill/>
            <a:miter lim="800000"/>
          </a:ln>
        </p:spPr>
        <p:txBody>
          <a:bodyPr wrap="none">
            <a:spAutoFit/>
          </a:bodyPr>
          <a:lstStyle/>
          <a:p>
            <a:r>
              <a:rPr lang="zh-CN" altLang="en-US" sz="3000" b="1">
                <a:solidFill>
                  <a:srgbClr val="FF0000"/>
                </a:solidFill>
                <a:latin typeface="Times New Roman" pitchFamily="18" charset="0"/>
                <a:ea typeface="华文细黑" pitchFamily="2" charset="-122"/>
              </a:rPr>
              <a:t>个人信息填写</a:t>
            </a:r>
            <a:endParaRPr lang="zh-CN" altLang="en-US" sz="3000" b="1">
              <a:solidFill>
                <a:srgbClr val="FF0000"/>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6"/>
          <p:cNvSpPr>
            <a:spLocks noChangeArrowheads="1"/>
          </p:cNvSpPr>
          <p:nvPr/>
        </p:nvSpPr>
        <p:spPr bwMode="auto">
          <a:xfrm>
            <a:off x="2987675" y="2427288"/>
            <a:ext cx="5886450" cy="423862"/>
          </a:xfrm>
          <a:prstGeom prst="rect">
            <a:avLst/>
          </a:prstGeom>
          <a:noFill/>
          <a:ln w="9525">
            <a:noFill/>
            <a:miter lim="800000"/>
          </a:ln>
        </p:spPr>
        <p:txBody>
          <a:bodyPr anchor="ctr"/>
          <a:lstStyle/>
          <a:p>
            <a:pPr algn="ctr" eaLnBrk="0" hangingPunct="0"/>
            <a:endParaRPr lang="zh-CN" altLang="en-US" sz="3300" b="1">
              <a:latin typeface="华文细黑" pitchFamily="2" charset="-122"/>
              <a:ea typeface="华文细黑" pitchFamily="2" charset="-122"/>
              <a:sym typeface="Calibri" pitchFamily="34" charset="0"/>
            </a:endParaRPr>
          </a:p>
        </p:txBody>
      </p:sp>
      <p:sp>
        <p:nvSpPr>
          <p:cNvPr id="41987" name="标题 1"/>
          <p:cNvSpPr>
            <a:spLocks noChangeArrowheads="1"/>
          </p:cNvSpPr>
          <p:nvPr/>
        </p:nvSpPr>
        <p:spPr bwMode="auto">
          <a:xfrm>
            <a:off x="1582738" y="214296"/>
            <a:ext cx="6286500" cy="422275"/>
          </a:xfrm>
          <a:prstGeom prst="rect">
            <a:avLst/>
          </a:prstGeom>
          <a:noFill/>
          <a:ln w="9525">
            <a:noFill/>
            <a:miter lim="800000"/>
          </a:ln>
        </p:spPr>
        <p:txBody>
          <a:bodyPr anchor="ctr"/>
          <a:lstStyle/>
          <a:p>
            <a:pPr algn="ctr" eaLnBrk="0" hangingPunct="0"/>
            <a:r>
              <a:rPr lang="zh-CN" altLang="en-US" sz="3000" b="1" dirty="0">
                <a:solidFill>
                  <a:srgbClr val="FF0000"/>
                </a:solidFill>
                <a:latin typeface="华文细黑" pitchFamily="2" charset="-122"/>
                <a:ea typeface="华文细黑" pitchFamily="2" charset="-122"/>
                <a:sym typeface="Calibri" pitchFamily="34" charset="0"/>
              </a:rPr>
              <a:t>第三步：赴使馆进行签证面谈</a:t>
            </a:r>
            <a:endParaRPr lang="zh-CN" altLang="en-US" sz="3000" b="1" dirty="0">
              <a:solidFill>
                <a:srgbClr val="FF0000"/>
              </a:solidFill>
              <a:latin typeface="华文细黑" pitchFamily="2" charset="-122"/>
              <a:ea typeface="华文细黑" pitchFamily="2" charset="-122"/>
              <a:sym typeface="Calibri" pitchFamily="34" charset="0"/>
            </a:endParaRPr>
          </a:p>
        </p:txBody>
      </p:sp>
      <p:sp>
        <p:nvSpPr>
          <p:cNvPr id="41988" name="内容占位符 2"/>
          <p:cNvSpPr>
            <a:spLocks noChangeArrowheads="1"/>
          </p:cNvSpPr>
          <p:nvPr/>
        </p:nvSpPr>
        <p:spPr bwMode="auto">
          <a:xfrm>
            <a:off x="285720" y="642924"/>
            <a:ext cx="7477155" cy="714380"/>
          </a:xfrm>
          <a:prstGeom prst="rect">
            <a:avLst/>
          </a:prstGeom>
          <a:noFill/>
          <a:ln w="9525">
            <a:noFill/>
            <a:miter lim="800000"/>
          </a:ln>
        </p:spPr>
        <p:txBody>
          <a:bodyPr/>
          <a:lstStyle/>
          <a:p>
            <a:pPr marL="342900" indent="-342900">
              <a:lnSpc>
                <a:spcPct val="150000"/>
              </a:lnSpc>
              <a:spcBef>
                <a:spcPct val="20000"/>
              </a:spcBef>
              <a:buFont typeface="Wingdings" pitchFamily="2" charset="2"/>
              <a:buNone/>
            </a:pPr>
            <a:r>
              <a:rPr lang="zh-CN" altLang="en-US" sz="2200" b="1" dirty="0" smtClean="0">
                <a:solidFill>
                  <a:srgbClr val="F2DCDB"/>
                </a:solidFill>
                <a:latin typeface="Lantinghei SC Demibold"/>
                <a:ea typeface="Lantinghei SC Demibold"/>
                <a:cs typeface="Lantinghei SC Demibold"/>
                <a:sym typeface="Calibri" pitchFamily="34" charset="0"/>
              </a:rPr>
              <a:t> 面谈常见问题：出国目的</a:t>
            </a:r>
            <a:r>
              <a:rPr lang="en-US" altLang="zh-CN" sz="2200" b="1" dirty="0" smtClean="0">
                <a:solidFill>
                  <a:srgbClr val="F2DCDB"/>
                </a:solidFill>
                <a:latin typeface="Lantinghei SC Demibold"/>
                <a:ea typeface="Lantinghei SC Demibold"/>
                <a:cs typeface="Lantinghei SC Demibold"/>
                <a:sym typeface="Calibri" pitchFamily="34" charset="0"/>
              </a:rPr>
              <a:t> </a:t>
            </a:r>
            <a:r>
              <a:rPr lang="zh-CN" altLang="en-US" sz="2200" b="1" dirty="0" smtClean="0">
                <a:solidFill>
                  <a:srgbClr val="F2DCDB"/>
                </a:solidFill>
                <a:latin typeface="Lantinghei SC Demibold"/>
                <a:ea typeface="Lantinghei SC Demibold"/>
                <a:cs typeface="Lantinghei SC Demibold"/>
                <a:sym typeface="Calibri" pitchFamily="34" charset="0"/>
              </a:rPr>
              <a:t>留学专业</a:t>
            </a:r>
            <a:r>
              <a:rPr lang="en-US" altLang="zh-CN" sz="2200" b="1" dirty="0" smtClean="0">
                <a:solidFill>
                  <a:srgbClr val="F2DCDB"/>
                </a:solidFill>
                <a:latin typeface="Lantinghei SC Demibold"/>
                <a:ea typeface="Lantinghei SC Demibold"/>
                <a:cs typeface="Lantinghei SC Demibold"/>
                <a:sym typeface="Calibri" pitchFamily="34" charset="0"/>
              </a:rPr>
              <a:t> </a:t>
            </a:r>
            <a:r>
              <a:rPr lang="zh-CN" altLang="en-US" sz="2200" b="1" dirty="0" smtClean="0">
                <a:solidFill>
                  <a:srgbClr val="F2DCDB"/>
                </a:solidFill>
                <a:latin typeface="Lantinghei SC Demibold"/>
                <a:ea typeface="Lantinghei SC Demibold"/>
                <a:cs typeface="Lantinghei SC Demibold"/>
                <a:sym typeface="Calibri" pitchFamily="34" charset="0"/>
              </a:rPr>
              <a:t>归国计划</a:t>
            </a:r>
            <a:r>
              <a:rPr lang="en-US" altLang="zh-CN" sz="2200" b="1" dirty="0" smtClean="0">
                <a:solidFill>
                  <a:srgbClr val="F2DCDB"/>
                </a:solidFill>
                <a:latin typeface="Lantinghei SC Demibold"/>
                <a:ea typeface="Lantinghei SC Demibold"/>
                <a:cs typeface="Lantinghei SC Demibold"/>
                <a:sym typeface="Calibri" pitchFamily="34" charset="0"/>
              </a:rPr>
              <a:t> </a:t>
            </a:r>
            <a:r>
              <a:rPr lang="zh-CN" altLang="en-US" sz="2200" b="1" dirty="0" smtClean="0">
                <a:solidFill>
                  <a:srgbClr val="F2DCDB"/>
                </a:solidFill>
                <a:latin typeface="Lantinghei SC Demibold"/>
                <a:ea typeface="Lantinghei SC Demibold"/>
                <a:cs typeface="Lantinghei SC Demibold"/>
                <a:sym typeface="Calibri" pitchFamily="34" charset="0"/>
              </a:rPr>
              <a:t>资金状况</a:t>
            </a:r>
            <a:endParaRPr lang="zh-CN" altLang="en-US" sz="2200" b="1" dirty="0">
              <a:solidFill>
                <a:srgbClr val="F2DCDB"/>
              </a:solidFill>
              <a:latin typeface="Lantinghei SC Demibold"/>
              <a:ea typeface="Lantinghei SC Demibold"/>
              <a:cs typeface="Lantinghei SC Demibold"/>
              <a:sym typeface="Calibri" pitchFamily="34" charset="0"/>
            </a:endParaRPr>
          </a:p>
        </p:txBody>
      </p:sp>
      <p:sp>
        <p:nvSpPr>
          <p:cNvPr id="5" name="矩形 4"/>
          <p:cNvSpPr>
            <a:spLocks noChangeArrowheads="1"/>
          </p:cNvSpPr>
          <p:nvPr/>
        </p:nvSpPr>
        <p:spPr bwMode="auto">
          <a:xfrm>
            <a:off x="3770733" y="1142990"/>
            <a:ext cx="1729961" cy="553998"/>
          </a:xfrm>
          <a:prstGeom prst="rect">
            <a:avLst/>
          </a:prstGeom>
          <a:noFill/>
          <a:ln w="9525">
            <a:noFill/>
            <a:miter lim="800000"/>
          </a:ln>
        </p:spPr>
        <p:txBody>
          <a:bodyPr wrap="none">
            <a:spAutoFit/>
          </a:bodyPr>
          <a:lstStyle/>
          <a:p>
            <a:r>
              <a:rPr lang="zh-CN" altLang="en-US" sz="3000" b="1" dirty="0">
                <a:solidFill>
                  <a:srgbClr val="FF0000"/>
                </a:solidFill>
                <a:latin typeface="Lantinghei SC Demibold"/>
                <a:ea typeface="Lantinghei SC Demibold"/>
                <a:cs typeface="Lantinghei SC Demibold"/>
              </a:rPr>
              <a:t>面谈结果</a:t>
            </a:r>
            <a:endParaRPr lang="zh-CN" altLang="en-US" sz="3000" b="1" dirty="0"/>
          </a:p>
        </p:txBody>
      </p:sp>
      <p:sp>
        <p:nvSpPr>
          <p:cNvPr id="6" name="矩形 5"/>
          <p:cNvSpPr/>
          <p:nvPr/>
        </p:nvSpPr>
        <p:spPr>
          <a:xfrm>
            <a:off x="357158" y="1571618"/>
            <a:ext cx="8358246" cy="3647152"/>
          </a:xfrm>
          <a:prstGeom prst="rect">
            <a:avLst/>
          </a:prstGeom>
        </p:spPr>
        <p:txBody>
          <a:bodyPr wrap="square">
            <a:spAutoFit/>
          </a:bodyPr>
          <a:lstStyle/>
          <a:p>
            <a:pPr algn="just">
              <a:lnSpc>
                <a:spcPct val="150000"/>
              </a:lnSpc>
              <a:buFont typeface="Wingdings" pitchFamily="2" charset="2"/>
              <a:buNone/>
            </a:pPr>
            <a:r>
              <a:rPr lang="en-US" altLang="zh-CN" sz="2200" b="1" dirty="0" smtClean="0">
                <a:solidFill>
                  <a:srgbClr val="F2DCDB"/>
                </a:solidFill>
                <a:latin typeface="Lantinghei SC Demibold"/>
                <a:ea typeface="Lantinghei SC Demibold"/>
                <a:cs typeface="Lantinghei SC Demibold"/>
              </a:rPr>
              <a:t>1.</a:t>
            </a:r>
            <a:r>
              <a:rPr lang="zh-CN" altLang="en-US" sz="2200" b="1" dirty="0" smtClean="0">
                <a:solidFill>
                  <a:srgbClr val="F2DCDB"/>
                </a:solidFill>
                <a:latin typeface="Lantinghei SC Demibold"/>
                <a:ea typeface="Lantinghei SC Demibold"/>
                <a:cs typeface="Lantinghei SC Demibold"/>
              </a:rPr>
              <a:t>通过：申请人在拿到签证后即可联系我处订购机票。</a:t>
            </a:r>
            <a:endParaRPr lang="zh-CN" altLang="en-US" sz="2200" b="1" dirty="0" smtClean="0">
              <a:solidFill>
                <a:srgbClr val="F2DCDB"/>
              </a:solidFill>
              <a:latin typeface="Lantinghei SC Demibold"/>
              <a:ea typeface="Lantinghei SC Demibold"/>
              <a:cs typeface="Lantinghei SC Demibold"/>
            </a:endParaRPr>
          </a:p>
          <a:p>
            <a:pPr algn="just">
              <a:lnSpc>
                <a:spcPct val="150000"/>
              </a:lnSpc>
              <a:buFont typeface="Wingdings" pitchFamily="2" charset="2"/>
              <a:buNone/>
            </a:pPr>
            <a:r>
              <a:rPr lang="en-US" altLang="zh-CN" sz="2200" b="1" dirty="0" smtClean="0">
                <a:solidFill>
                  <a:srgbClr val="F2DCDB"/>
                </a:solidFill>
                <a:latin typeface="Lantinghei SC Demibold"/>
                <a:ea typeface="Lantinghei SC Demibold"/>
                <a:cs typeface="Lantinghei SC Demibold"/>
              </a:rPr>
              <a:t>2.CHECK</a:t>
            </a:r>
            <a:r>
              <a:rPr lang="zh-CN" altLang="en-US" sz="2200" b="1" dirty="0" smtClean="0">
                <a:solidFill>
                  <a:srgbClr val="F2DCDB"/>
                </a:solidFill>
                <a:latin typeface="Lantinghei SC Demibold"/>
                <a:ea typeface="Lantinghei SC Demibold"/>
                <a:cs typeface="Lantinghei SC Demibold"/>
              </a:rPr>
              <a:t>：即行政审查，大多数行政审理程序会在签证面谈结束后</a:t>
            </a:r>
            <a:r>
              <a:rPr lang="en-US" altLang="zh-CN" sz="2200" b="1" dirty="0" smtClean="0">
                <a:solidFill>
                  <a:srgbClr val="F2DCDB"/>
                </a:solidFill>
                <a:latin typeface="Lantinghei SC Demibold"/>
                <a:ea typeface="Lantinghei SC Demibold"/>
                <a:cs typeface="Lantinghei SC Demibold"/>
              </a:rPr>
              <a:t>30-60</a:t>
            </a:r>
            <a:r>
              <a:rPr lang="zh-CN" altLang="en-US" sz="2200" b="1" dirty="0" smtClean="0">
                <a:solidFill>
                  <a:srgbClr val="F2DCDB"/>
                </a:solidFill>
                <a:latin typeface="Lantinghei SC Demibold"/>
                <a:ea typeface="Lantinghei SC Demibold"/>
                <a:cs typeface="Lantinghei SC Demibold"/>
              </a:rPr>
              <a:t>天内完成。 </a:t>
            </a:r>
            <a:endParaRPr lang="zh-CN" altLang="en-US" sz="2200" b="1" dirty="0" smtClean="0">
              <a:solidFill>
                <a:srgbClr val="F2DCDB"/>
              </a:solidFill>
              <a:latin typeface="Lantinghei SC Demibold"/>
              <a:ea typeface="Lantinghei SC Demibold"/>
              <a:cs typeface="Lantinghei SC Demibold"/>
            </a:endParaRPr>
          </a:p>
          <a:p>
            <a:pPr algn="just">
              <a:lnSpc>
                <a:spcPct val="150000"/>
              </a:lnSpc>
              <a:buFont typeface="Wingdings" pitchFamily="2" charset="2"/>
              <a:buNone/>
            </a:pPr>
            <a:r>
              <a:rPr lang="en-US" altLang="zh-CN" sz="2200" b="1" dirty="0" smtClean="0">
                <a:solidFill>
                  <a:srgbClr val="F2DCDB"/>
                </a:solidFill>
                <a:latin typeface="Lantinghei SC Demibold"/>
                <a:ea typeface="Lantinghei SC Demibold"/>
                <a:cs typeface="Lantinghei SC Demibold"/>
              </a:rPr>
              <a:t>3.</a:t>
            </a:r>
            <a:r>
              <a:rPr lang="zh-CN" altLang="en-US" sz="2200" b="1" dirty="0" smtClean="0">
                <a:solidFill>
                  <a:srgbClr val="F2DCDB"/>
                </a:solidFill>
                <a:latin typeface="Lantinghei SC Demibold"/>
                <a:ea typeface="Lantinghei SC Demibold"/>
                <a:cs typeface="Lantinghei SC Demibold"/>
              </a:rPr>
              <a:t>拒签：原因集中在敏感专业或敏感学校，申请人可补充材料后准备二次预约或向基金委申请改派至其它国家。</a:t>
            </a:r>
            <a:endParaRPr lang="zh-CN" altLang="en-US" sz="2200" b="1" dirty="0" smtClean="0">
              <a:solidFill>
                <a:srgbClr val="F2DCDB"/>
              </a:solidFill>
              <a:latin typeface="Lantinghei SC Demibold"/>
              <a:ea typeface="Lantinghei SC Demibold"/>
              <a:cs typeface="Lantinghei SC Demibold"/>
            </a:endParaRPr>
          </a:p>
          <a:p>
            <a:pPr algn="just">
              <a:lnSpc>
                <a:spcPct val="150000"/>
              </a:lnSpc>
              <a:buFont typeface="Wingdings" pitchFamily="2" charset="2"/>
              <a:buNone/>
            </a:pPr>
            <a:endParaRPr lang="en-US" altLang="zh-CN" sz="2200" b="1" dirty="0" smtClean="0">
              <a:solidFill>
                <a:srgbClr val="F2DCDB"/>
              </a:solidFill>
              <a:latin typeface="Lantinghei SC Demibold"/>
              <a:ea typeface="Lantinghei SC Demibold"/>
              <a:cs typeface="Lantinghei SC Demibold"/>
            </a:endParaRPr>
          </a:p>
          <a:p>
            <a:pPr algn="just">
              <a:lnSpc>
                <a:spcPct val="150000"/>
              </a:lnSpc>
              <a:buFont typeface="Wingdings" pitchFamily="2" charset="2"/>
              <a:buNone/>
            </a:pPr>
            <a:r>
              <a:rPr lang="zh-CN" altLang="en-US" sz="2200" b="1" dirty="0" smtClean="0">
                <a:solidFill>
                  <a:srgbClr val="FFFF00"/>
                </a:solidFill>
                <a:latin typeface="Lantinghei SC Demibold"/>
                <a:ea typeface="Lantinghei SC Demibold"/>
                <a:cs typeface="Lantinghei SC Demibold"/>
              </a:rPr>
              <a:t>建议：提前预约，提前办理</a:t>
            </a:r>
            <a:r>
              <a:rPr lang="en-US" altLang="zh-CN" sz="2200" b="1" dirty="0" smtClean="0">
                <a:solidFill>
                  <a:srgbClr val="FFFF00"/>
                </a:solidFill>
                <a:latin typeface="Lantinghei SC Demibold"/>
                <a:ea typeface="Lantinghei SC Demibold"/>
                <a:cs typeface="Lantinghei SC Demibold"/>
              </a:rPr>
              <a:t>!</a:t>
            </a:r>
            <a:endParaRPr lang="zh-CN" altLang="en-US" sz="2200" b="1" dirty="0">
              <a:solidFill>
                <a:srgbClr val="FFFF00"/>
              </a:solidFill>
              <a:latin typeface="Lantinghei SC Demibold"/>
              <a:ea typeface="Lantinghei SC Demibold"/>
              <a:cs typeface="Lantinghei SC Demibold"/>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0484" name="Picture 2" descr="G:\PDF图片\美国签证费收据2.JPG"/>
          <p:cNvPicPr>
            <a:picLocks noChangeAspect="1" noChangeArrowheads="1"/>
          </p:cNvPicPr>
          <p:nvPr/>
        </p:nvPicPr>
        <p:blipFill>
          <a:blip r:embed="rId1"/>
          <a:srcRect/>
          <a:stretch>
            <a:fillRect/>
          </a:stretch>
        </p:blipFill>
        <p:spPr bwMode="auto">
          <a:xfrm>
            <a:off x="1485900" y="2686050"/>
            <a:ext cx="3028950" cy="2008188"/>
          </a:xfrm>
          <a:prstGeom prst="rect">
            <a:avLst/>
          </a:prstGeom>
          <a:noFill/>
          <a:ln w="38100" cap="sq">
            <a:solidFill>
              <a:srgbClr val="000000"/>
            </a:solidFill>
            <a:miter lim="800000"/>
            <a:headEnd/>
            <a:tailEnd/>
          </a:ln>
          <a:effectLst>
            <a:outerShdw blurRad="63500" dist="38100" dir="2700000" algn="ctr" rotWithShape="0">
              <a:srgbClr val="000000">
                <a:alpha val="39998"/>
              </a:srgbClr>
            </a:outerShdw>
          </a:effectLst>
        </p:spPr>
      </p:pic>
      <p:pic>
        <p:nvPicPr>
          <p:cNvPr id="20485" name="Picture 3" descr="G:\PDF图片\美国预约确认信.JPG"/>
          <p:cNvPicPr>
            <a:picLocks noChangeAspect="1" noChangeArrowheads="1"/>
          </p:cNvPicPr>
          <p:nvPr/>
        </p:nvPicPr>
        <p:blipFill>
          <a:blip r:embed="rId2"/>
          <a:srcRect/>
          <a:stretch>
            <a:fillRect/>
          </a:stretch>
        </p:blipFill>
        <p:spPr bwMode="auto">
          <a:xfrm>
            <a:off x="4789488" y="971550"/>
            <a:ext cx="2708275" cy="3771900"/>
          </a:xfrm>
          <a:prstGeom prst="rect">
            <a:avLst/>
          </a:prstGeom>
          <a:noFill/>
          <a:ln w="38100" cap="sq">
            <a:solidFill>
              <a:srgbClr val="000000"/>
            </a:solidFill>
            <a:miter lim="800000"/>
            <a:headEnd/>
            <a:tailEnd/>
          </a:ln>
          <a:effectLst>
            <a:outerShdw blurRad="63500" dist="38100" dir="2700000" algn="ctr" rotWithShape="0">
              <a:srgbClr val="000000">
                <a:alpha val="39998"/>
              </a:srgbClr>
            </a:outerShdw>
          </a:effectLst>
        </p:spPr>
      </p:pic>
      <p:sp>
        <p:nvSpPr>
          <p:cNvPr id="6" name="矩形 5"/>
          <p:cNvSpPr/>
          <p:nvPr/>
        </p:nvSpPr>
        <p:spPr>
          <a:xfrm>
            <a:off x="3354388" y="3354388"/>
            <a:ext cx="534987" cy="10636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dirty="0">
              <a:solidFill>
                <a:schemeClr val="bg2"/>
              </a:solidFill>
              <a:ea typeface="华文细黑" pitchFamily="2" charset="-122"/>
            </a:endParaRPr>
          </a:p>
        </p:txBody>
      </p:sp>
      <p:sp>
        <p:nvSpPr>
          <p:cNvPr id="2" name="矩形 5"/>
          <p:cNvSpPr/>
          <p:nvPr/>
        </p:nvSpPr>
        <p:spPr>
          <a:xfrm>
            <a:off x="6356350" y="3200400"/>
            <a:ext cx="534988" cy="10795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dirty="0">
              <a:solidFill>
                <a:schemeClr val="bg2"/>
              </a:solidFill>
              <a:ea typeface="华文细黑" pitchFamily="2" charset="-122"/>
            </a:endParaRPr>
          </a:p>
        </p:txBody>
      </p:sp>
      <p:sp>
        <p:nvSpPr>
          <p:cNvPr id="35846" name="矩形 7"/>
          <p:cNvSpPr>
            <a:spLocks noChangeArrowheads="1"/>
          </p:cNvSpPr>
          <p:nvPr/>
        </p:nvSpPr>
        <p:spPr bwMode="auto">
          <a:xfrm>
            <a:off x="1143000" y="928688"/>
            <a:ext cx="5715000" cy="1200150"/>
          </a:xfrm>
          <a:prstGeom prst="rect">
            <a:avLst/>
          </a:prstGeom>
          <a:noFill/>
          <a:ln w="9525">
            <a:noFill/>
            <a:miter lim="800000"/>
          </a:ln>
        </p:spPr>
        <p:txBody>
          <a:bodyPr>
            <a:spAutoFit/>
          </a:bodyPr>
          <a:lstStyle/>
          <a:p>
            <a:pPr>
              <a:buFont typeface="Wingdings" pitchFamily="2" charset="2"/>
              <a:buNone/>
            </a:pPr>
            <a:r>
              <a:rPr lang="zh-CN" altLang="en-US" sz="2400" b="1">
                <a:solidFill>
                  <a:schemeClr val="bg2"/>
                </a:solidFill>
                <a:latin typeface="黑体" pitchFamily="2" charset="-122"/>
                <a:ea typeface="黑体" pitchFamily="2" charset="-122"/>
              </a:rPr>
              <a:t>所需材料：</a:t>
            </a:r>
            <a:endParaRPr lang="zh-CN" altLang="en-US" sz="2400" b="1">
              <a:solidFill>
                <a:schemeClr val="bg2"/>
              </a:solidFill>
              <a:latin typeface="黑体" pitchFamily="2" charset="-122"/>
              <a:ea typeface="黑体" pitchFamily="2" charset="-122"/>
            </a:endParaRPr>
          </a:p>
          <a:p>
            <a:pPr>
              <a:buFont typeface="Wingdings" pitchFamily="2" charset="2"/>
              <a:buNone/>
            </a:pPr>
            <a:r>
              <a:rPr lang="en-US" altLang="zh-CN" sz="2400" b="1">
                <a:solidFill>
                  <a:schemeClr val="bg2"/>
                </a:solidFill>
                <a:latin typeface="黑体" pitchFamily="2" charset="-122"/>
                <a:ea typeface="黑体" pitchFamily="2" charset="-122"/>
              </a:rPr>
              <a:t>1</a:t>
            </a:r>
            <a:r>
              <a:rPr lang="zh-CN" altLang="en-US" sz="2400" b="1">
                <a:solidFill>
                  <a:schemeClr val="bg2"/>
                </a:solidFill>
                <a:latin typeface="黑体" pitchFamily="2" charset="-122"/>
                <a:ea typeface="黑体" pitchFamily="2" charset="-122"/>
              </a:rPr>
              <a:t>）签证费收据原件</a:t>
            </a:r>
            <a:endParaRPr lang="zh-CN" altLang="en-US" sz="2400" b="1">
              <a:solidFill>
                <a:schemeClr val="bg2"/>
              </a:solidFill>
              <a:latin typeface="黑体" pitchFamily="2" charset="-122"/>
              <a:ea typeface="黑体" pitchFamily="2" charset="-122"/>
            </a:endParaRPr>
          </a:p>
          <a:p>
            <a:pPr>
              <a:buFont typeface="Wingdings" pitchFamily="2" charset="2"/>
              <a:buNone/>
            </a:pPr>
            <a:r>
              <a:rPr lang="en-US" altLang="zh-CN" sz="2400" b="1">
                <a:solidFill>
                  <a:schemeClr val="bg2"/>
                </a:solidFill>
                <a:latin typeface="黑体" pitchFamily="2" charset="-122"/>
                <a:ea typeface="黑体" pitchFamily="2" charset="-122"/>
              </a:rPr>
              <a:t>2</a:t>
            </a:r>
            <a:r>
              <a:rPr lang="zh-CN" altLang="en-US" sz="2400" b="1">
                <a:solidFill>
                  <a:schemeClr val="bg2"/>
                </a:solidFill>
                <a:latin typeface="黑体" pitchFamily="2" charset="-122"/>
                <a:ea typeface="黑体" pitchFamily="2" charset="-122"/>
              </a:rPr>
              <a:t>）预约面谈确认信</a:t>
            </a:r>
            <a:endParaRPr lang="zh-CN" altLang="en-US" sz="2400" b="1">
              <a:solidFill>
                <a:schemeClr val="bg2"/>
              </a:solidFill>
              <a:latin typeface="黑体" pitchFamily="2" charset="-122"/>
              <a:ea typeface="黑体" pitchFamily="2" charset="-122"/>
            </a:endParaRPr>
          </a:p>
        </p:txBody>
      </p:sp>
      <p:sp>
        <p:nvSpPr>
          <p:cNvPr id="35847" name="矩形 8"/>
          <p:cNvSpPr>
            <a:spLocks noChangeArrowheads="1"/>
          </p:cNvSpPr>
          <p:nvPr/>
        </p:nvSpPr>
        <p:spPr bwMode="auto">
          <a:xfrm>
            <a:off x="2611452" y="214313"/>
            <a:ext cx="4032250" cy="554037"/>
          </a:xfrm>
          <a:prstGeom prst="rect">
            <a:avLst/>
          </a:prstGeom>
          <a:noFill/>
          <a:ln w="9525">
            <a:noFill/>
            <a:miter lim="800000"/>
          </a:ln>
        </p:spPr>
        <p:txBody>
          <a:bodyPr wrap="none">
            <a:spAutoFit/>
          </a:bodyPr>
          <a:lstStyle/>
          <a:p>
            <a:r>
              <a:rPr lang="zh-CN" altLang="en-US" sz="3000" dirty="0">
                <a:solidFill>
                  <a:srgbClr val="FF0000"/>
                </a:solidFill>
                <a:latin typeface="Times New Roman" pitchFamily="18" charset="0"/>
                <a:ea typeface="华文细黑" pitchFamily="2" charset="-122"/>
              </a:rPr>
              <a:t>美国签证申请费的报销</a:t>
            </a:r>
            <a:endParaRPr lang="zh-CN" altLang="en-US" sz="3000" dirty="0">
              <a:solidFill>
                <a:srgbClr val="FF0000"/>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4035" name="图片 1"/>
          <p:cNvPicPr>
            <a:picLocks noChangeAspect="1" noChangeArrowheads="1"/>
          </p:cNvPicPr>
          <p:nvPr/>
        </p:nvPicPr>
        <p:blipFill>
          <a:blip r:embed="rId1"/>
          <a:srcRect/>
          <a:stretch>
            <a:fillRect/>
          </a:stretch>
        </p:blipFill>
        <p:spPr bwMode="auto">
          <a:xfrm>
            <a:off x="1285852" y="714362"/>
            <a:ext cx="6527800" cy="4254500"/>
          </a:xfrm>
          <a:prstGeom prst="rect">
            <a:avLst/>
          </a:prstGeom>
          <a:noFill/>
          <a:ln w="9525">
            <a:noFill/>
            <a:miter lim="800000"/>
            <a:headEnd/>
            <a:tailEnd/>
          </a:ln>
        </p:spPr>
      </p:pic>
      <p:sp>
        <p:nvSpPr>
          <p:cNvPr id="5" name="标题 1"/>
          <p:cNvSpPr>
            <a:spLocks noChangeArrowheads="1"/>
          </p:cNvSpPr>
          <p:nvPr/>
        </p:nvSpPr>
        <p:spPr bwMode="auto">
          <a:xfrm>
            <a:off x="1585913" y="142858"/>
            <a:ext cx="6096000" cy="423862"/>
          </a:xfrm>
          <a:prstGeom prst="rect">
            <a:avLst/>
          </a:prstGeom>
          <a:noFill/>
          <a:ln w="9525">
            <a:noFill/>
            <a:miter lim="800000"/>
          </a:ln>
        </p:spPr>
        <p:txBody>
          <a:bodyPr anchor="ctr"/>
          <a:lstStyle/>
          <a:p>
            <a:pPr algn="ctr" eaLnBrk="0" hangingPunct="0"/>
            <a:r>
              <a:rPr lang="zh-CN" altLang="en-US" sz="3000" b="1" dirty="0" smtClean="0">
                <a:solidFill>
                  <a:srgbClr val="FF0000"/>
                </a:solidFill>
                <a:latin typeface="Lantinghei SC Demibold"/>
                <a:ea typeface="Lantinghei SC Demibold"/>
                <a:cs typeface="Lantinghei SC Demibold"/>
                <a:sym typeface="Calibri" pitchFamily="34" charset="0"/>
              </a:rPr>
              <a:t>加拿大</a:t>
            </a:r>
            <a:endParaRPr lang="zh-CN" altLang="en-US" sz="3000" b="1" dirty="0">
              <a:solidFill>
                <a:srgbClr val="FF0000"/>
              </a:solidFill>
              <a:latin typeface="Lantinghei SC Demibold"/>
              <a:ea typeface="Lantinghei SC Demibold"/>
              <a:cs typeface="Lantinghei SC Demibold"/>
              <a:sym typeface="Calibri"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标题 1"/>
          <p:cNvSpPr>
            <a:spLocks noChangeArrowheads="1"/>
          </p:cNvSpPr>
          <p:nvPr/>
        </p:nvSpPr>
        <p:spPr bwMode="auto">
          <a:xfrm>
            <a:off x="2285984" y="142858"/>
            <a:ext cx="4252921" cy="423862"/>
          </a:xfrm>
          <a:prstGeom prst="rect">
            <a:avLst/>
          </a:prstGeom>
          <a:noFill/>
          <a:ln w="9525">
            <a:noFill/>
            <a:miter lim="800000"/>
          </a:ln>
        </p:spPr>
        <p:txBody>
          <a:bodyPr anchor="ctr"/>
          <a:lstStyle/>
          <a:p>
            <a:pPr algn="ctr" eaLnBrk="0" hangingPunct="0"/>
            <a:r>
              <a:rPr lang="zh-CN" altLang="en-US" sz="3000" b="1" dirty="0" smtClean="0">
                <a:solidFill>
                  <a:srgbClr val="FF0000"/>
                </a:solidFill>
                <a:latin typeface="Lantinghei SC Demibold"/>
                <a:ea typeface="Lantinghei SC Demibold"/>
                <a:cs typeface="Lantinghei SC Demibold"/>
                <a:sym typeface="Calibri" pitchFamily="34" charset="0"/>
              </a:rPr>
              <a:t>注意</a:t>
            </a:r>
            <a:r>
              <a:rPr lang="zh-CN" altLang="en-US" sz="3000" b="1" dirty="0">
                <a:solidFill>
                  <a:srgbClr val="FF0000"/>
                </a:solidFill>
                <a:latin typeface="Lantinghei SC Demibold"/>
                <a:ea typeface="Lantinghei SC Demibold"/>
                <a:cs typeface="Lantinghei SC Demibold"/>
                <a:sym typeface="Calibri" pitchFamily="34" charset="0"/>
              </a:rPr>
              <a:t>事项</a:t>
            </a:r>
            <a:endParaRPr lang="zh-CN" altLang="en-US" sz="3000" b="1" dirty="0">
              <a:solidFill>
                <a:srgbClr val="FF0000"/>
              </a:solidFill>
              <a:latin typeface="Lantinghei SC Demibold"/>
              <a:ea typeface="Lantinghei SC Demibold"/>
              <a:cs typeface="Lantinghei SC Demibold"/>
              <a:sym typeface="Calibri" pitchFamily="34" charset="0"/>
            </a:endParaRPr>
          </a:p>
        </p:txBody>
      </p:sp>
      <p:sp>
        <p:nvSpPr>
          <p:cNvPr id="45059" name="内容占位符 2"/>
          <p:cNvSpPr>
            <a:spLocks noChangeArrowheads="1"/>
          </p:cNvSpPr>
          <p:nvPr/>
        </p:nvSpPr>
        <p:spPr bwMode="auto">
          <a:xfrm>
            <a:off x="601663" y="571486"/>
            <a:ext cx="8064500" cy="3868737"/>
          </a:xfrm>
          <a:prstGeom prst="rect">
            <a:avLst/>
          </a:prstGeom>
          <a:noFill/>
          <a:ln w="9525">
            <a:noFill/>
            <a:miter lim="800000"/>
          </a:ln>
        </p:spPr>
        <p:txBody>
          <a:bodyPr/>
          <a:lstStyle/>
          <a:p>
            <a:pPr marL="342900" indent="-342900" algn="just">
              <a:lnSpc>
                <a:spcPct val="150000"/>
              </a:lnSpc>
              <a:spcBef>
                <a:spcPct val="20000"/>
              </a:spcBef>
              <a:buFont typeface="Arial" pitchFamily="34" charset="0"/>
              <a:buChar char="•"/>
            </a:pPr>
            <a:r>
              <a:rPr lang="zh-CN" altLang="en-US" sz="2200" b="1" dirty="0">
                <a:solidFill>
                  <a:srgbClr val="F2DCDB"/>
                </a:solidFill>
                <a:latin typeface="Lantinghei SC Demibold"/>
                <a:ea typeface="Lantinghei SC Demibold"/>
                <a:cs typeface="Lantinghei SC Demibold"/>
                <a:sym typeface="Calibri" pitchFamily="34" charset="0"/>
              </a:rPr>
              <a:t>办理方式：我处可代办</a:t>
            </a:r>
            <a:endParaRPr lang="zh-CN" altLang="en-US" sz="2200" b="1" dirty="0">
              <a:solidFill>
                <a:srgbClr val="F2DCDB"/>
              </a:solidFill>
              <a:latin typeface="Lantinghei SC Demibold"/>
              <a:ea typeface="Lantinghei SC Demibold"/>
              <a:cs typeface="Lantinghei SC Demibold"/>
              <a:sym typeface="Calibri" pitchFamily="34" charset="0"/>
            </a:endParaRPr>
          </a:p>
          <a:p>
            <a:pPr marL="342900" indent="-342900" algn="just">
              <a:lnSpc>
                <a:spcPct val="150000"/>
              </a:lnSpc>
              <a:spcBef>
                <a:spcPct val="20000"/>
              </a:spcBef>
              <a:buFont typeface="Arial" pitchFamily="34" charset="0"/>
              <a:buChar char="•"/>
            </a:pPr>
            <a:r>
              <a:rPr lang="zh-CN" altLang="en-US" sz="2200" b="1" dirty="0">
                <a:solidFill>
                  <a:srgbClr val="F2DCDB"/>
                </a:solidFill>
                <a:latin typeface="Lantinghei SC Demibold"/>
                <a:ea typeface="Lantinghei SC Demibold"/>
                <a:cs typeface="Lantinghei SC Demibold"/>
                <a:sym typeface="Calibri" pitchFamily="34" charset="0"/>
              </a:rPr>
              <a:t>签证审核周期：</a:t>
            </a:r>
            <a:r>
              <a:rPr lang="en-US" altLang="zh-CN" sz="2200" b="1" dirty="0">
                <a:solidFill>
                  <a:srgbClr val="F2DCDB"/>
                </a:solidFill>
                <a:latin typeface="Lantinghei SC Demibold"/>
                <a:ea typeface="Lantinghei SC Demibold"/>
                <a:cs typeface="Lantinghei SC Demibold"/>
                <a:sym typeface="Calibri" pitchFamily="34" charset="0"/>
              </a:rPr>
              <a:t>2-3</a:t>
            </a:r>
            <a:r>
              <a:rPr lang="zh-CN" altLang="en-US" sz="2200" b="1" dirty="0">
                <a:solidFill>
                  <a:srgbClr val="F2DCDB"/>
                </a:solidFill>
                <a:latin typeface="Lantinghei SC Demibold"/>
                <a:ea typeface="Lantinghei SC Demibold"/>
                <a:cs typeface="Lantinghei SC Demibold"/>
                <a:sym typeface="Calibri" pitchFamily="34" charset="0"/>
              </a:rPr>
              <a:t>个月</a:t>
            </a:r>
            <a:endParaRPr lang="zh-CN" altLang="en-US" sz="2200" b="1" dirty="0">
              <a:solidFill>
                <a:srgbClr val="F2DCDB"/>
              </a:solidFill>
              <a:latin typeface="Lantinghei SC Demibold"/>
              <a:ea typeface="Lantinghei SC Demibold"/>
              <a:cs typeface="Lantinghei SC Demibold"/>
              <a:sym typeface="Calibri" pitchFamily="34" charset="0"/>
            </a:endParaRPr>
          </a:p>
          <a:p>
            <a:pPr marL="342900" indent="-342900" algn="just">
              <a:lnSpc>
                <a:spcPct val="150000"/>
              </a:lnSpc>
              <a:spcBef>
                <a:spcPct val="20000"/>
              </a:spcBef>
              <a:buFont typeface="Arial" pitchFamily="34" charset="0"/>
              <a:buChar char="•"/>
            </a:pPr>
            <a:r>
              <a:rPr lang="zh-CN" altLang="en-US" sz="2200" b="1" dirty="0">
                <a:solidFill>
                  <a:srgbClr val="F2DCDB"/>
                </a:solidFill>
                <a:latin typeface="Lantinghei SC Demibold"/>
                <a:ea typeface="Lantinghei SC Demibold"/>
                <a:cs typeface="Lantinghei SC Demibold"/>
                <a:sym typeface="Calibri" pitchFamily="34" charset="0"/>
              </a:rPr>
              <a:t>有关体检的最新规定：</a:t>
            </a:r>
            <a:endParaRPr lang="en-US" altLang="zh-CN" sz="2200" b="1" dirty="0">
              <a:solidFill>
                <a:srgbClr val="F2DCDB"/>
              </a:solidFill>
              <a:latin typeface="Lantinghei SC Demibold"/>
              <a:ea typeface="Lantinghei SC Demibold"/>
              <a:cs typeface="Lantinghei SC Demibold"/>
              <a:sym typeface="Calibri" pitchFamily="34" charset="0"/>
            </a:endParaRPr>
          </a:p>
          <a:p>
            <a:pPr marL="342900" indent="-342900" algn="just">
              <a:lnSpc>
                <a:spcPct val="150000"/>
              </a:lnSpc>
              <a:spcBef>
                <a:spcPct val="20000"/>
              </a:spcBef>
              <a:buFont typeface="Arial" pitchFamily="34" charset="0"/>
              <a:buChar char="•"/>
            </a:pPr>
            <a:r>
              <a:rPr lang="zh-CN" altLang="en-US" sz="2200" b="1" dirty="0" smtClean="0">
                <a:solidFill>
                  <a:srgbClr val="F2DCDB"/>
                </a:solidFill>
                <a:latin typeface="Lantinghei SC Demibold"/>
                <a:ea typeface="Lantinghei SC Demibold"/>
                <a:cs typeface="Lantinghei SC Demibold"/>
                <a:sym typeface="Calibri" pitchFamily="34" charset="0"/>
              </a:rPr>
              <a:t>所有</a:t>
            </a:r>
            <a:r>
              <a:rPr lang="zh-CN" altLang="en-US" sz="2200" b="1" dirty="0">
                <a:solidFill>
                  <a:srgbClr val="F2DCDB"/>
                </a:solidFill>
                <a:latin typeface="Lantinghei SC Demibold"/>
                <a:ea typeface="Lantinghei SC Demibold"/>
                <a:cs typeface="Lantinghei SC Demibold"/>
                <a:sym typeface="Calibri" pitchFamily="34" charset="0"/>
              </a:rPr>
              <a:t>申请长期签证的留学人员，无论持因私护照或公务普通护照，无论申请的是工作许可签证或学习许可签证，均可以进行预体检。</a:t>
            </a:r>
            <a:endParaRPr lang="en-US" altLang="zh-CN" sz="2200" b="1" dirty="0">
              <a:solidFill>
                <a:srgbClr val="F2DCDB"/>
              </a:solidFill>
              <a:latin typeface="Lantinghei SC Demibold"/>
              <a:ea typeface="Lantinghei SC Demibold"/>
              <a:cs typeface="Lantinghei SC Demibold"/>
              <a:sym typeface="Calibri" pitchFamily="34" charset="0"/>
            </a:endParaRPr>
          </a:p>
          <a:p>
            <a:pPr marL="342900" indent="-342900" algn="just">
              <a:lnSpc>
                <a:spcPct val="150000"/>
              </a:lnSpc>
              <a:spcBef>
                <a:spcPct val="20000"/>
              </a:spcBef>
              <a:buFont typeface="Arial" pitchFamily="34" charset="0"/>
              <a:buChar char="•"/>
            </a:pPr>
            <a:r>
              <a:rPr lang="zh-CN" altLang="en-US" sz="2200" b="1" dirty="0">
                <a:solidFill>
                  <a:srgbClr val="F2DCDB"/>
                </a:solidFill>
                <a:latin typeface="Lantinghei SC Demibold"/>
                <a:ea typeface="Lantinghei SC Demibold"/>
                <a:cs typeface="Lantinghei SC Demibold"/>
                <a:sym typeface="Calibri" pitchFamily="34" charset="0"/>
              </a:rPr>
              <a:t>提醒：填写签证表时提供准确的电子邮箱，以便使馆与您进行联系。</a:t>
            </a:r>
            <a:endParaRPr lang="zh-CN" altLang="en-US" sz="2200" b="1" dirty="0">
              <a:solidFill>
                <a:srgbClr val="F2DCDB"/>
              </a:solidFill>
              <a:latin typeface="Lantinghei SC Demibold"/>
              <a:ea typeface="Lantinghei SC Demibold"/>
              <a:cs typeface="Lantinghei SC Demibold"/>
              <a:sym typeface="Calibri" pitchFamily="3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内容占位符 2"/>
          <p:cNvSpPr>
            <a:spLocks noGrp="1" noChangeArrowheads="1"/>
          </p:cNvSpPr>
          <p:nvPr>
            <p:ph idx="1"/>
          </p:nvPr>
        </p:nvSpPr>
        <p:spPr>
          <a:xfrm>
            <a:off x="323850" y="785800"/>
            <a:ext cx="8640763" cy="3616325"/>
          </a:xfrm>
        </p:spPr>
        <p:txBody>
          <a:bodyPr/>
          <a:lstStyle/>
          <a:p>
            <a:pPr algn="just" eaLnBrk="1" hangingPunct="1">
              <a:lnSpc>
                <a:spcPct val="150000"/>
              </a:lnSpc>
            </a:pPr>
            <a:r>
              <a:rPr lang="zh-CN" altLang="en-US" sz="2000" b="1" dirty="0" smtClean="0">
                <a:solidFill>
                  <a:srgbClr val="F2DCDB"/>
                </a:solidFill>
                <a:latin typeface="Lantinghei SC Demibold"/>
                <a:ea typeface="Lantinghei SC Demibold"/>
                <a:cs typeface="Lantinghei SC Demibold"/>
              </a:rPr>
              <a:t>关于申请工作许可签证的最新规定：</a:t>
            </a:r>
            <a:endParaRPr lang="en-US" altLang="zh-CN" sz="2000" b="1" dirty="0" smtClean="0">
              <a:solidFill>
                <a:srgbClr val="F2DCDB"/>
              </a:solidFill>
              <a:latin typeface="Lantinghei SC Demibold"/>
              <a:ea typeface="Lantinghei SC Demibold"/>
              <a:cs typeface="Lantinghei SC Demibold"/>
            </a:endParaRPr>
          </a:p>
          <a:p>
            <a:pPr algn="just" eaLnBrk="1" hangingPunct="1">
              <a:lnSpc>
                <a:spcPct val="150000"/>
              </a:lnSpc>
              <a:buFont typeface="Wingdings" pitchFamily="2" charset="2"/>
              <a:buNone/>
            </a:pPr>
            <a:r>
              <a:rPr lang="zh-CN" altLang="en-US" sz="2000" b="1" dirty="0" smtClean="0">
                <a:solidFill>
                  <a:srgbClr val="F2DCDB"/>
                </a:solidFill>
                <a:latin typeface="Lantinghei SC Demibold"/>
                <a:ea typeface="Lantinghei SC Demibold"/>
                <a:cs typeface="Lantinghei SC Demibold"/>
              </a:rPr>
              <a:t>   雇主合规费收据（复印件即可）由在加拿大的雇主（即邀请方）网上支   付</a:t>
            </a:r>
            <a:r>
              <a:rPr lang="en-US" altLang="zh-CN" sz="2000" b="1" dirty="0" smtClean="0">
                <a:solidFill>
                  <a:srgbClr val="F2DCDB"/>
                </a:solidFill>
                <a:latin typeface="Lantinghei SC Demibold"/>
                <a:ea typeface="Lantinghei SC Demibold"/>
                <a:cs typeface="Lantinghei SC Demibold"/>
              </a:rPr>
              <a:t>230</a:t>
            </a:r>
            <a:r>
              <a:rPr lang="zh-CN" altLang="en-US" sz="2000" b="1" dirty="0" smtClean="0">
                <a:solidFill>
                  <a:srgbClr val="F2DCDB"/>
                </a:solidFill>
                <a:latin typeface="Lantinghei SC Demibold"/>
                <a:ea typeface="Lantinghei SC Demibold"/>
                <a:cs typeface="Lantinghei SC Demibold"/>
              </a:rPr>
              <a:t>加元的雇主合规费，申请人收到雇主合规费付费收据后，方可提交工作许可签证申请</a:t>
            </a:r>
            <a:endParaRPr lang="zh-CN" altLang="en-US" sz="2000" b="1" dirty="0" smtClean="0">
              <a:solidFill>
                <a:srgbClr val="F2DCDB"/>
              </a:solidFill>
              <a:latin typeface="Lantinghei SC Demibold"/>
              <a:ea typeface="Lantinghei SC Demibold"/>
              <a:cs typeface="Lantinghei SC Demibold"/>
            </a:endParaRPr>
          </a:p>
          <a:p>
            <a:pPr algn="just" eaLnBrk="1" hangingPunct="1">
              <a:lnSpc>
                <a:spcPct val="150000"/>
              </a:lnSpc>
              <a:buFont typeface="Wingdings" pitchFamily="2" charset="2"/>
              <a:buNone/>
            </a:pPr>
            <a:endParaRPr lang="zh-CN" altLang="en-US" sz="2400" b="1" dirty="0" smtClean="0">
              <a:solidFill>
                <a:srgbClr val="F2DCDB"/>
              </a:solidFill>
              <a:latin typeface="Lantinghei SC Demibold"/>
              <a:ea typeface="Lantinghei SC Demibold"/>
              <a:cs typeface="Lantinghei SC Demibold"/>
            </a:endParaRPr>
          </a:p>
        </p:txBody>
      </p:sp>
      <p:sp>
        <p:nvSpPr>
          <p:cNvPr id="3" name="矩形 2"/>
          <p:cNvSpPr/>
          <p:nvPr/>
        </p:nvSpPr>
        <p:spPr>
          <a:xfrm>
            <a:off x="3714744" y="214296"/>
            <a:ext cx="1729961" cy="553998"/>
          </a:xfrm>
          <a:prstGeom prst="rect">
            <a:avLst/>
          </a:prstGeom>
        </p:spPr>
        <p:txBody>
          <a:bodyPr wrap="none">
            <a:spAutoFit/>
          </a:bodyPr>
          <a:lstStyle/>
          <a:p>
            <a:pPr algn="ctr" eaLnBrk="0" hangingPunct="0"/>
            <a:r>
              <a:rPr lang="zh-CN" altLang="en-US" sz="3000" b="1" dirty="0" smtClean="0">
                <a:solidFill>
                  <a:srgbClr val="FF0000"/>
                </a:solidFill>
                <a:latin typeface="Lantinghei SC Demibold"/>
                <a:ea typeface="Lantinghei SC Demibold"/>
                <a:cs typeface="Lantinghei SC Demibold"/>
                <a:sym typeface="Calibri" pitchFamily="34" charset="0"/>
              </a:rPr>
              <a:t>注意事项</a:t>
            </a:r>
            <a:endParaRPr lang="zh-CN" altLang="en-US" sz="3000" b="1" dirty="0">
              <a:solidFill>
                <a:srgbClr val="FF0000"/>
              </a:solidFill>
              <a:latin typeface="Lantinghei SC Demibold"/>
              <a:ea typeface="Lantinghei SC Demibold"/>
              <a:cs typeface="Lantinghei SC Demibold"/>
              <a:sym typeface="Calibri" pitchFamily="34"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7107" name="矩形 3"/>
          <p:cNvSpPr>
            <a:spLocks noChangeArrowheads="1"/>
          </p:cNvSpPr>
          <p:nvPr/>
        </p:nvSpPr>
        <p:spPr bwMode="auto">
          <a:xfrm>
            <a:off x="3699295" y="142858"/>
            <a:ext cx="1729961" cy="553998"/>
          </a:xfrm>
          <a:prstGeom prst="rect">
            <a:avLst/>
          </a:prstGeom>
          <a:noFill/>
          <a:ln w="9525">
            <a:noFill/>
            <a:miter lim="800000"/>
          </a:ln>
        </p:spPr>
        <p:txBody>
          <a:bodyPr wrap="none">
            <a:spAutoFit/>
          </a:bodyPr>
          <a:lstStyle/>
          <a:p>
            <a:r>
              <a:rPr lang="zh-CN" altLang="en-US" sz="3000" b="1" dirty="0">
                <a:solidFill>
                  <a:srgbClr val="FF0000"/>
                </a:solidFill>
                <a:latin typeface="Lantinghei SC Demibold"/>
                <a:ea typeface="Lantinghei SC Demibold"/>
                <a:cs typeface="Lantinghei SC Demibold"/>
              </a:rPr>
              <a:t>澳大利亚</a:t>
            </a:r>
            <a:endParaRPr lang="zh-CN" altLang="en-US" sz="3000" dirty="0"/>
          </a:p>
        </p:txBody>
      </p:sp>
      <p:pic>
        <p:nvPicPr>
          <p:cNvPr id="44033" name="Picture 1" descr="C:\Documents and Settings\User\My Documents\Tencent Files\542239251\Image\C2C\A1_I4J2EYGVS(U6){QGRKS4.png"/>
          <p:cNvPicPr>
            <a:picLocks noChangeAspect="1" noChangeArrowheads="1"/>
          </p:cNvPicPr>
          <p:nvPr/>
        </p:nvPicPr>
        <p:blipFill>
          <a:blip r:embed="rId1"/>
          <a:srcRect/>
          <a:stretch>
            <a:fillRect/>
          </a:stretch>
        </p:blipFill>
        <p:spPr bwMode="auto">
          <a:xfrm>
            <a:off x="857224" y="811954"/>
            <a:ext cx="7429552" cy="3927956"/>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标题 1"/>
          <p:cNvSpPr>
            <a:spLocks noChangeArrowheads="1"/>
          </p:cNvSpPr>
          <p:nvPr/>
        </p:nvSpPr>
        <p:spPr bwMode="auto">
          <a:xfrm>
            <a:off x="1917718" y="263525"/>
            <a:ext cx="5297488" cy="422275"/>
          </a:xfrm>
          <a:prstGeom prst="rect">
            <a:avLst/>
          </a:prstGeom>
          <a:noFill/>
          <a:ln w="9525">
            <a:noFill/>
            <a:miter lim="800000"/>
          </a:ln>
        </p:spPr>
        <p:txBody>
          <a:bodyPr anchor="ctr"/>
          <a:lstStyle/>
          <a:p>
            <a:pPr algn="ctr" eaLnBrk="0" hangingPunct="0"/>
            <a:r>
              <a:rPr lang="zh-CN" altLang="en-US" sz="3000" b="1" dirty="0">
                <a:solidFill>
                  <a:srgbClr val="FF0000"/>
                </a:solidFill>
                <a:latin typeface="Lantinghei SC Demibold"/>
                <a:ea typeface="Lantinghei SC Demibold"/>
                <a:cs typeface="Lantinghei SC Demibold"/>
                <a:sym typeface="Calibri" pitchFamily="34" charset="0"/>
              </a:rPr>
              <a:t>重点材料说明</a:t>
            </a:r>
            <a:endParaRPr lang="zh-CN" altLang="en-US" sz="3000" b="1" dirty="0">
              <a:solidFill>
                <a:srgbClr val="FF0000"/>
              </a:solidFill>
              <a:latin typeface="Lantinghei SC Demibold"/>
              <a:ea typeface="Lantinghei SC Demibold"/>
              <a:cs typeface="Lantinghei SC Demibold"/>
              <a:sym typeface="Calibri" pitchFamily="34" charset="0"/>
            </a:endParaRPr>
          </a:p>
        </p:txBody>
      </p:sp>
      <p:sp>
        <p:nvSpPr>
          <p:cNvPr id="48131" name="Rectangle 2"/>
          <p:cNvSpPr>
            <a:spLocks noChangeArrowheads="1"/>
          </p:cNvSpPr>
          <p:nvPr/>
        </p:nvSpPr>
        <p:spPr bwMode="auto">
          <a:xfrm>
            <a:off x="214282" y="1571618"/>
            <a:ext cx="4318002" cy="3000396"/>
          </a:xfrm>
          <a:prstGeom prst="rect">
            <a:avLst/>
          </a:prstGeom>
          <a:noFill/>
          <a:ln w="9525">
            <a:noFill/>
            <a:miter lim="800000"/>
          </a:ln>
        </p:spPr>
        <p:txBody>
          <a:bodyPr/>
          <a:lstStyle/>
          <a:p>
            <a:pPr marL="342900" indent="-342900">
              <a:lnSpc>
                <a:spcPct val="150000"/>
              </a:lnSpc>
              <a:spcBef>
                <a:spcPct val="20000"/>
              </a:spcBef>
              <a:buFont typeface="Wingdings" pitchFamily="2" charset="2"/>
              <a:buNone/>
            </a:pPr>
            <a:r>
              <a:rPr lang="zh-CN" altLang="en-US" sz="2000" b="1" dirty="0">
                <a:solidFill>
                  <a:srgbClr val="F2DCDB"/>
                </a:solidFill>
                <a:latin typeface="Lantinghei SC Demibold"/>
                <a:ea typeface="Lantinghei SC Demibold"/>
                <a:cs typeface="Lantinghei SC Demibold"/>
                <a:sym typeface="Calibri" pitchFamily="34" charset="0"/>
              </a:rPr>
              <a:t>批准担保状况</a:t>
            </a:r>
            <a:br>
              <a:rPr lang="zh-CN" altLang="en-US" sz="2000" b="1" dirty="0">
                <a:solidFill>
                  <a:srgbClr val="F2DCDB"/>
                </a:solidFill>
                <a:latin typeface="Lantinghei SC Demibold"/>
                <a:ea typeface="Lantinghei SC Demibold"/>
                <a:cs typeface="Lantinghei SC Demibold"/>
                <a:sym typeface="Calibri" pitchFamily="34" charset="0"/>
              </a:rPr>
            </a:br>
            <a:r>
              <a:rPr lang="zh-CN" altLang="en-US" sz="2000" b="1" dirty="0">
                <a:solidFill>
                  <a:srgbClr val="F2DCDB"/>
                </a:solidFill>
                <a:latin typeface="Lantinghei SC Demibold"/>
                <a:ea typeface="Lantinghei SC Demibold"/>
                <a:cs typeface="Lantinghei SC Demibold"/>
                <a:sym typeface="Calibri" pitchFamily="34" charset="0"/>
              </a:rPr>
              <a:t> </a:t>
            </a:r>
            <a:r>
              <a:rPr lang="en-US" altLang="zh-CN" sz="2000" b="1" dirty="0">
                <a:solidFill>
                  <a:srgbClr val="F2DCDB"/>
                </a:solidFill>
                <a:latin typeface="Lantinghei SC Demibold"/>
                <a:ea typeface="Lantinghei SC Demibold"/>
                <a:cs typeface="Lantinghei SC Demibold"/>
                <a:sym typeface="Calibri" pitchFamily="34" charset="0"/>
              </a:rPr>
              <a:t>Sponsorship Approval Letter </a:t>
            </a:r>
            <a:br>
              <a:rPr lang="en-US" altLang="zh-CN" sz="2000" b="1" dirty="0">
                <a:solidFill>
                  <a:srgbClr val="F2DCDB"/>
                </a:solidFill>
                <a:latin typeface="Lantinghei SC Demibold"/>
                <a:ea typeface="Lantinghei SC Demibold"/>
                <a:cs typeface="Lantinghei SC Demibold"/>
                <a:sym typeface="Calibri" pitchFamily="34" charset="0"/>
              </a:rPr>
            </a:br>
            <a:r>
              <a:rPr lang="en-US" altLang="zh-CN" sz="2000" b="1" dirty="0">
                <a:solidFill>
                  <a:srgbClr val="F2DCDB"/>
                </a:solidFill>
                <a:latin typeface="Lantinghei SC Demibold"/>
                <a:ea typeface="Lantinghei SC Demibold"/>
                <a:cs typeface="Lantinghei SC Demibold"/>
                <a:sym typeface="Calibri" pitchFamily="34" charset="0"/>
              </a:rPr>
              <a:t> </a:t>
            </a:r>
            <a:r>
              <a:rPr lang="zh-CN" altLang="en-US" sz="2000" b="1" dirty="0">
                <a:solidFill>
                  <a:srgbClr val="F2DCDB"/>
                </a:solidFill>
                <a:latin typeface="Lantinghei SC Demibold"/>
                <a:ea typeface="Lantinghei SC Demibold"/>
                <a:cs typeface="Lantinghei SC Demibold"/>
                <a:sym typeface="Calibri" pitchFamily="34" charset="0"/>
              </a:rPr>
              <a:t>针对</a:t>
            </a:r>
            <a:r>
              <a:rPr lang="en-US" altLang="zh-CN" sz="2000" b="1" dirty="0">
                <a:solidFill>
                  <a:srgbClr val="F2DCDB"/>
                </a:solidFill>
                <a:latin typeface="Lantinghei SC Demibold"/>
                <a:ea typeface="Lantinghei SC Demibold"/>
                <a:cs typeface="Lantinghei SC Demibold"/>
                <a:sym typeface="Calibri" pitchFamily="34" charset="0"/>
              </a:rPr>
              <a:t>402</a:t>
            </a:r>
            <a:r>
              <a:rPr lang="zh-CN" altLang="en-US" sz="2000" b="1" dirty="0">
                <a:solidFill>
                  <a:srgbClr val="F2DCDB"/>
                </a:solidFill>
                <a:latin typeface="Lantinghei SC Demibold"/>
                <a:ea typeface="Lantinghei SC Demibold"/>
                <a:cs typeface="Lantinghei SC Demibold"/>
                <a:sym typeface="Calibri" pitchFamily="34" charset="0"/>
              </a:rPr>
              <a:t>类型 </a:t>
            </a:r>
            <a:r>
              <a:rPr lang="en-US" altLang="zh-CN" sz="2000" b="1" dirty="0">
                <a:solidFill>
                  <a:srgbClr val="F2DCDB"/>
                </a:solidFill>
                <a:latin typeface="Lantinghei SC Demibold"/>
                <a:ea typeface="Lantinghei SC Demibold"/>
                <a:cs typeface="Lantinghei SC Demibold"/>
                <a:sym typeface="Calibri" pitchFamily="34" charset="0"/>
              </a:rPr>
              <a:t>Research </a:t>
            </a:r>
            <a:br>
              <a:rPr lang="en-US" altLang="zh-CN" sz="2000" b="1" dirty="0">
                <a:solidFill>
                  <a:srgbClr val="F2DCDB"/>
                </a:solidFill>
                <a:latin typeface="Lantinghei SC Demibold"/>
                <a:ea typeface="Lantinghei SC Demibold"/>
                <a:cs typeface="Lantinghei SC Demibold"/>
                <a:sym typeface="Calibri" pitchFamily="34" charset="0"/>
              </a:rPr>
            </a:br>
            <a:endParaRPr lang="en-US" altLang="zh-CN" sz="2000" b="1" dirty="0" smtClean="0">
              <a:solidFill>
                <a:srgbClr val="F2DCDB"/>
              </a:solidFill>
              <a:latin typeface="Lantinghei SC Demibold"/>
              <a:ea typeface="Lantinghei SC Demibold"/>
              <a:cs typeface="Lantinghei SC Demibold"/>
              <a:sym typeface="Calibri" pitchFamily="34" charset="0"/>
            </a:endParaRPr>
          </a:p>
          <a:p>
            <a:pPr marL="342900" indent="-342900">
              <a:lnSpc>
                <a:spcPct val="150000"/>
              </a:lnSpc>
              <a:spcBef>
                <a:spcPct val="20000"/>
              </a:spcBef>
              <a:buFont typeface="Wingdings" pitchFamily="2" charset="2"/>
              <a:buNone/>
            </a:pPr>
            <a:r>
              <a:rPr lang="zh-CN" altLang="en-US" sz="2000" b="1" dirty="0" smtClean="0">
                <a:solidFill>
                  <a:srgbClr val="F2DCDB"/>
                </a:solidFill>
                <a:latin typeface="Lantinghei SC Demibold"/>
                <a:ea typeface="Lantinghei SC Demibold"/>
                <a:cs typeface="Lantinghei SC Demibold"/>
                <a:sym typeface="Calibri" pitchFamily="34" charset="0"/>
              </a:rPr>
              <a:t>注</a:t>
            </a:r>
            <a:r>
              <a:rPr lang="zh-CN" altLang="en-US" sz="2000" b="1" dirty="0">
                <a:solidFill>
                  <a:srgbClr val="F2DCDB"/>
                </a:solidFill>
                <a:latin typeface="Lantinghei SC Demibold"/>
                <a:ea typeface="Lantinghei SC Demibold"/>
                <a:cs typeface="Lantinghei SC Demibold"/>
                <a:sym typeface="Calibri" pitchFamily="34" charset="0"/>
              </a:rPr>
              <a:t>：请联系澳大利亚邀请方在澳国内相关部门办理。</a:t>
            </a:r>
            <a:br>
              <a:rPr lang="zh-CN" altLang="en-US" sz="2400" b="1" dirty="0">
                <a:solidFill>
                  <a:srgbClr val="F2DCDB"/>
                </a:solidFill>
                <a:latin typeface="Lantinghei SC Demibold"/>
                <a:ea typeface="Lantinghei SC Demibold"/>
                <a:cs typeface="Lantinghei SC Demibold"/>
                <a:sym typeface="Calibri" pitchFamily="34" charset="0"/>
              </a:rPr>
            </a:br>
            <a:endParaRPr lang="en-US" altLang="zh-CN" sz="2400" b="1" dirty="0">
              <a:solidFill>
                <a:srgbClr val="F2DCDB"/>
              </a:solidFill>
              <a:latin typeface="Lantinghei SC Demibold"/>
              <a:ea typeface="Lantinghei SC Demibold"/>
              <a:cs typeface="Lantinghei SC Demibold"/>
              <a:sym typeface="Calibri" pitchFamily="34" charset="0"/>
            </a:endParaRPr>
          </a:p>
        </p:txBody>
      </p:sp>
      <p:pic>
        <p:nvPicPr>
          <p:cNvPr id="39940" name="Picture 6" descr="G:\PDF图片\SAL.JPG"/>
          <p:cNvPicPr>
            <a:picLocks noChangeAspect="1" noChangeArrowheads="1"/>
          </p:cNvPicPr>
          <p:nvPr/>
        </p:nvPicPr>
        <p:blipFill>
          <a:blip r:embed="rId1"/>
          <a:srcRect/>
          <a:stretch>
            <a:fillRect/>
          </a:stretch>
        </p:blipFill>
        <p:spPr bwMode="auto">
          <a:xfrm>
            <a:off x="4857752" y="870173"/>
            <a:ext cx="3379787" cy="4071715"/>
          </a:xfrm>
          <a:prstGeom prst="rect">
            <a:avLst/>
          </a:prstGeom>
          <a:noFill/>
          <a:ln w="38100" cap="sq">
            <a:solidFill>
              <a:srgbClr val="000000"/>
            </a:solidFill>
            <a:miter lim="800000"/>
            <a:headEnd/>
            <a:tailEnd/>
          </a:ln>
          <a:effectLst>
            <a:outerShdw blurRad="63500" dist="38100" dir="2700000" algn="ctr" rotWithShape="0">
              <a:srgbClr val="000000">
                <a:alpha val="40999"/>
              </a:srgbClr>
            </a:outerShdw>
          </a:effectLst>
        </p:spPr>
      </p:pic>
      <p:sp>
        <p:nvSpPr>
          <p:cNvPr id="54276" name="Rectangle 5"/>
          <p:cNvSpPr>
            <a:spLocks noChangeArrowheads="1"/>
          </p:cNvSpPr>
          <p:nvPr/>
        </p:nvSpPr>
        <p:spPr bwMode="auto">
          <a:xfrm>
            <a:off x="5181612" y="1924050"/>
            <a:ext cx="1176338" cy="163513"/>
          </a:xfrm>
          <a:prstGeom prst="rect">
            <a:avLst/>
          </a:prstGeom>
          <a:noFill/>
          <a:ln w="38100">
            <a:solidFill>
              <a:srgbClr val="FF0000"/>
            </a:solidFill>
            <a:miter lim="800000"/>
          </a:ln>
        </p:spPr>
        <p:txBody>
          <a:bodyPr wrap="none" anchor="ctr"/>
          <a:lstStyle/>
          <a:p>
            <a:endParaRPr lang="zh-CN" altLang="en-US">
              <a:latin typeface="Lantinghei SC Demibold"/>
              <a:ea typeface="Lantinghei SC Demibold"/>
              <a:cs typeface="Lantinghei SC Demibold"/>
              <a:sym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54276"/>
                                        </p:tgtEl>
                                        <p:attrNameLst>
                                          <p:attrName>style.visibility</p:attrName>
                                        </p:attrNameLst>
                                      </p:cBhvr>
                                      <p:to>
                                        <p:strVal val="visible"/>
                                      </p:to>
                                    </p:set>
                                    <p:anim calcmode="lin" valueType="num">
                                      <p:cBhvr additive="base">
                                        <p:cTn id="7" dur="500" fill="hold"/>
                                        <p:tgtEl>
                                          <p:spTgt spid="54276"/>
                                        </p:tgtEl>
                                        <p:attrNameLst>
                                          <p:attrName>ppt_x</p:attrName>
                                        </p:attrNameLst>
                                      </p:cBhvr>
                                      <p:tavLst>
                                        <p:tav tm="0">
                                          <p:val>
                                            <p:strVal val="0-#ppt_w/2"/>
                                          </p:val>
                                        </p:tav>
                                        <p:tav tm="100000">
                                          <p:val>
                                            <p:strVal val="#ppt_x"/>
                                          </p:val>
                                        </p:tav>
                                      </p:tavLst>
                                    </p:anim>
                                    <p:anim calcmode="lin" valueType="num">
                                      <p:cBhvr additive="base">
                                        <p:cTn id="8" dur="500" fill="hold"/>
                                        <p:tgtEl>
                                          <p:spTgt spid="542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
          <p:cNvGrpSpPr/>
          <p:nvPr/>
        </p:nvGrpSpPr>
        <p:grpSpPr bwMode="auto">
          <a:xfrm>
            <a:off x="611670" y="483576"/>
            <a:ext cx="2474913" cy="4068762"/>
            <a:chOff x="0" y="0"/>
            <a:chExt cx="2476153" cy="4069266"/>
          </a:xfrm>
          <a:solidFill>
            <a:schemeClr val="bg1">
              <a:lumMod val="85000"/>
            </a:schemeClr>
          </a:solidFill>
        </p:grpSpPr>
        <p:sp>
          <p:nvSpPr>
            <p:cNvPr id="37" name="矩形 3"/>
            <p:cNvSpPr>
              <a:spLocks noChangeArrowheads="1"/>
            </p:cNvSpPr>
            <p:nvPr/>
          </p:nvSpPr>
          <p:spPr bwMode="auto">
            <a:xfrm>
              <a:off x="0"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8" name="矩形 4"/>
            <p:cNvSpPr>
              <a:spLocks noChangeArrowheads="1"/>
            </p:cNvSpPr>
            <p:nvPr/>
          </p:nvSpPr>
          <p:spPr bwMode="auto">
            <a:xfrm>
              <a:off x="437624"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9" name="矩形 5"/>
            <p:cNvSpPr>
              <a:spLocks noChangeArrowheads="1"/>
            </p:cNvSpPr>
            <p:nvPr/>
          </p:nvSpPr>
          <p:spPr bwMode="auto">
            <a:xfrm>
              <a:off x="875248"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40" name="矩形 6"/>
            <p:cNvSpPr>
              <a:spLocks noChangeArrowheads="1"/>
            </p:cNvSpPr>
            <p:nvPr/>
          </p:nvSpPr>
          <p:spPr bwMode="auto">
            <a:xfrm>
              <a:off x="1312872"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41" name="矩形 7"/>
            <p:cNvSpPr>
              <a:spLocks noChangeArrowheads="1"/>
            </p:cNvSpPr>
            <p:nvPr/>
          </p:nvSpPr>
          <p:spPr bwMode="auto">
            <a:xfrm>
              <a:off x="1750496"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42" name="矩形 8"/>
            <p:cNvSpPr>
              <a:spLocks noChangeArrowheads="1"/>
            </p:cNvSpPr>
            <p:nvPr/>
          </p:nvSpPr>
          <p:spPr bwMode="auto">
            <a:xfrm>
              <a:off x="2188121"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43" name="矩形 59"/>
            <p:cNvSpPr>
              <a:spLocks noChangeArrowheads="1"/>
            </p:cNvSpPr>
            <p:nvPr/>
          </p:nvSpPr>
          <p:spPr bwMode="auto">
            <a:xfrm>
              <a:off x="0"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44" name="矩形 60"/>
            <p:cNvSpPr>
              <a:spLocks noChangeArrowheads="1"/>
            </p:cNvSpPr>
            <p:nvPr/>
          </p:nvSpPr>
          <p:spPr bwMode="auto">
            <a:xfrm>
              <a:off x="437624"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45" name="矩形 61"/>
            <p:cNvSpPr>
              <a:spLocks noChangeArrowheads="1"/>
            </p:cNvSpPr>
            <p:nvPr/>
          </p:nvSpPr>
          <p:spPr bwMode="auto">
            <a:xfrm>
              <a:off x="875248"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46" name="矩形 62"/>
            <p:cNvSpPr>
              <a:spLocks noChangeArrowheads="1"/>
            </p:cNvSpPr>
            <p:nvPr/>
          </p:nvSpPr>
          <p:spPr bwMode="auto">
            <a:xfrm>
              <a:off x="1312872"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47" name="矩形 63"/>
            <p:cNvSpPr>
              <a:spLocks noChangeArrowheads="1"/>
            </p:cNvSpPr>
            <p:nvPr/>
          </p:nvSpPr>
          <p:spPr bwMode="auto">
            <a:xfrm>
              <a:off x="1750496"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48" name="矩形 64"/>
            <p:cNvSpPr>
              <a:spLocks noChangeArrowheads="1"/>
            </p:cNvSpPr>
            <p:nvPr/>
          </p:nvSpPr>
          <p:spPr bwMode="auto">
            <a:xfrm>
              <a:off x="2188121"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49" name="矩形 66"/>
            <p:cNvSpPr>
              <a:spLocks noChangeArrowheads="1"/>
            </p:cNvSpPr>
            <p:nvPr/>
          </p:nvSpPr>
          <p:spPr bwMode="auto">
            <a:xfrm>
              <a:off x="0" y="828081"/>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50" name="矩形 67"/>
            <p:cNvSpPr>
              <a:spLocks noChangeArrowheads="1"/>
            </p:cNvSpPr>
            <p:nvPr/>
          </p:nvSpPr>
          <p:spPr bwMode="auto">
            <a:xfrm>
              <a:off x="437624" y="828081"/>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51" name="矩形 68"/>
            <p:cNvSpPr>
              <a:spLocks noChangeArrowheads="1"/>
            </p:cNvSpPr>
            <p:nvPr/>
          </p:nvSpPr>
          <p:spPr bwMode="auto">
            <a:xfrm>
              <a:off x="875248" y="828081"/>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52" name="矩形 69"/>
            <p:cNvSpPr>
              <a:spLocks noChangeArrowheads="1"/>
            </p:cNvSpPr>
            <p:nvPr/>
          </p:nvSpPr>
          <p:spPr bwMode="auto">
            <a:xfrm>
              <a:off x="1312872" y="828081"/>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53" name="矩形 70"/>
            <p:cNvSpPr>
              <a:spLocks noChangeArrowheads="1"/>
            </p:cNvSpPr>
            <p:nvPr/>
          </p:nvSpPr>
          <p:spPr bwMode="auto">
            <a:xfrm>
              <a:off x="1750496" y="828081"/>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54" name="矩形 71"/>
            <p:cNvSpPr>
              <a:spLocks noChangeArrowheads="1"/>
            </p:cNvSpPr>
            <p:nvPr/>
          </p:nvSpPr>
          <p:spPr bwMode="auto">
            <a:xfrm>
              <a:off x="2188121" y="828081"/>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55" name="矩形 73"/>
            <p:cNvSpPr>
              <a:spLocks noChangeArrowheads="1"/>
            </p:cNvSpPr>
            <p:nvPr/>
          </p:nvSpPr>
          <p:spPr bwMode="auto">
            <a:xfrm>
              <a:off x="0" y="124996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56" name="矩形 74"/>
            <p:cNvSpPr>
              <a:spLocks noChangeArrowheads="1"/>
            </p:cNvSpPr>
            <p:nvPr/>
          </p:nvSpPr>
          <p:spPr bwMode="auto">
            <a:xfrm>
              <a:off x="437624" y="124996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57" name="矩形 75"/>
            <p:cNvSpPr>
              <a:spLocks noChangeArrowheads="1"/>
            </p:cNvSpPr>
            <p:nvPr/>
          </p:nvSpPr>
          <p:spPr bwMode="auto">
            <a:xfrm>
              <a:off x="875248" y="124996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58" name="矩形 76"/>
            <p:cNvSpPr>
              <a:spLocks noChangeArrowheads="1"/>
            </p:cNvSpPr>
            <p:nvPr/>
          </p:nvSpPr>
          <p:spPr bwMode="auto">
            <a:xfrm>
              <a:off x="1312872" y="124996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59" name="矩形 77"/>
            <p:cNvSpPr>
              <a:spLocks noChangeArrowheads="1"/>
            </p:cNvSpPr>
            <p:nvPr/>
          </p:nvSpPr>
          <p:spPr bwMode="auto">
            <a:xfrm>
              <a:off x="1750496" y="124996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60" name="矩形 78"/>
            <p:cNvSpPr>
              <a:spLocks noChangeArrowheads="1"/>
            </p:cNvSpPr>
            <p:nvPr/>
          </p:nvSpPr>
          <p:spPr bwMode="auto">
            <a:xfrm>
              <a:off x="2188121" y="124996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61" name="矩形 80"/>
            <p:cNvSpPr>
              <a:spLocks noChangeArrowheads="1"/>
            </p:cNvSpPr>
            <p:nvPr/>
          </p:nvSpPr>
          <p:spPr bwMode="auto">
            <a:xfrm>
              <a:off x="0"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62" name="矩形 81"/>
            <p:cNvSpPr>
              <a:spLocks noChangeArrowheads="1"/>
            </p:cNvSpPr>
            <p:nvPr/>
          </p:nvSpPr>
          <p:spPr bwMode="auto">
            <a:xfrm>
              <a:off x="437624"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63" name="矩形 82"/>
            <p:cNvSpPr>
              <a:spLocks noChangeArrowheads="1"/>
            </p:cNvSpPr>
            <p:nvPr/>
          </p:nvSpPr>
          <p:spPr bwMode="auto">
            <a:xfrm>
              <a:off x="875248"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64" name="矩形 83"/>
            <p:cNvSpPr>
              <a:spLocks noChangeArrowheads="1"/>
            </p:cNvSpPr>
            <p:nvPr/>
          </p:nvSpPr>
          <p:spPr bwMode="auto">
            <a:xfrm>
              <a:off x="1312872"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65" name="矩形 84"/>
            <p:cNvSpPr>
              <a:spLocks noChangeArrowheads="1"/>
            </p:cNvSpPr>
            <p:nvPr/>
          </p:nvSpPr>
          <p:spPr bwMode="auto">
            <a:xfrm>
              <a:off x="1750496"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66" name="矩形 85"/>
            <p:cNvSpPr>
              <a:spLocks noChangeArrowheads="1"/>
            </p:cNvSpPr>
            <p:nvPr/>
          </p:nvSpPr>
          <p:spPr bwMode="auto">
            <a:xfrm>
              <a:off x="2188121"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67" name="矩形 87"/>
            <p:cNvSpPr>
              <a:spLocks noChangeArrowheads="1"/>
            </p:cNvSpPr>
            <p:nvPr/>
          </p:nvSpPr>
          <p:spPr bwMode="auto">
            <a:xfrm>
              <a:off x="0"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68" name="矩形 88"/>
            <p:cNvSpPr>
              <a:spLocks noChangeArrowheads="1"/>
            </p:cNvSpPr>
            <p:nvPr/>
          </p:nvSpPr>
          <p:spPr bwMode="auto">
            <a:xfrm>
              <a:off x="437624"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69" name="矩形 89"/>
            <p:cNvSpPr>
              <a:spLocks noChangeArrowheads="1"/>
            </p:cNvSpPr>
            <p:nvPr/>
          </p:nvSpPr>
          <p:spPr bwMode="auto">
            <a:xfrm>
              <a:off x="875248"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70" name="矩形 90"/>
            <p:cNvSpPr>
              <a:spLocks noChangeArrowheads="1"/>
            </p:cNvSpPr>
            <p:nvPr/>
          </p:nvSpPr>
          <p:spPr bwMode="auto">
            <a:xfrm>
              <a:off x="1312872"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71" name="矩形 91"/>
            <p:cNvSpPr>
              <a:spLocks noChangeArrowheads="1"/>
            </p:cNvSpPr>
            <p:nvPr/>
          </p:nvSpPr>
          <p:spPr bwMode="auto">
            <a:xfrm>
              <a:off x="1750496"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72" name="矩形 92"/>
            <p:cNvSpPr>
              <a:spLocks noChangeArrowheads="1"/>
            </p:cNvSpPr>
            <p:nvPr/>
          </p:nvSpPr>
          <p:spPr bwMode="auto">
            <a:xfrm>
              <a:off x="2188121"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73" name="矩形 94"/>
            <p:cNvSpPr>
              <a:spLocks noChangeArrowheads="1"/>
            </p:cNvSpPr>
            <p:nvPr/>
          </p:nvSpPr>
          <p:spPr bwMode="auto">
            <a:xfrm>
              <a:off x="0" y="2515597"/>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74" name="矩形 95"/>
            <p:cNvSpPr>
              <a:spLocks noChangeArrowheads="1"/>
            </p:cNvSpPr>
            <p:nvPr/>
          </p:nvSpPr>
          <p:spPr bwMode="auto">
            <a:xfrm>
              <a:off x="437624" y="2515597"/>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75" name="矩形 96"/>
            <p:cNvSpPr>
              <a:spLocks noChangeArrowheads="1"/>
            </p:cNvSpPr>
            <p:nvPr/>
          </p:nvSpPr>
          <p:spPr bwMode="auto">
            <a:xfrm>
              <a:off x="875248" y="2515597"/>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76" name="矩形 97"/>
            <p:cNvSpPr>
              <a:spLocks noChangeArrowheads="1"/>
            </p:cNvSpPr>
            <p:nvPr/>
          </p:nvSpPr>
          <p:spPr bwMode="auto">
            <a:xfrm>
              <a:off x="1312872" y="2515597"/>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77" name="矩形 98"/>
            <p:cNvSpPr>
              <a:spLocks noChangeArrowheads="1"/>
            </p:cNvSpPr>
            <p:nvPr/>
          </p:nvSpPr>
          <p:spPr bwMode="auto">
            <a:xfrm>
              <a:off x="1750496" y="2515597"/>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78" name="矩形 99"/>
            <p:cNvSpPr>
              <a:spLocks noChangeArrowheads="1"/>
            </p:cNvSpPr>
            <p:nvPr/>
          </p:nvSpPr>
          <p:spPr bwMode="auto">
            <a:xfrm>
              <a:off x="2188121" y="2515597"/>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79" name="矩形 101"/>
            <p:cNvSpPr>
              <a:spLocks noChangeArrowheads="1"/>
            </p:cNvSpPr>
            <p:nvPr/>
          </p:nvSpPr>
          <p:spPr bwMode="auto">
            <a:xfrm>
              <a:off x="0" y="2937476"/>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80" name="矩形 102"/>
            <p:cNvSpPr>
              <a:spLocks noChangeArrowheads="1"/>
            </p:cNvSpPr>
            <p:nvPr/>
          </p:nvSpPr>
          <p:spPr bwMode="auto">
            <a:xfrm>
              <a:off x="437624" y="2937476"/>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81" name="矩形 103"/>
            <p:cNvSpPr>
              <a:spLocks noChangeArrowheads="1"/>
            </p:cNvSpPr>
            <p:nvPr/>
          </p:nvSpPr>
          <p:spPr bwMode="auto">
            <a:xfrm>
              <a:off x="875248" y="2937476"/>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82" name="矩形 104"/>
            <p:cNvSpPr>
              <a:spLocks noChangeArrowheads="1"/>
            </p:cNvSpPr>
            <p:nvPr/>
          </p:nvSpPr>
          <p:spPr bwMode="auto">
            <a:xfrm>
              <a:off x="1312872" y="2937476"/>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83" name="矩形 105"/>
            <p:cNvSpPr>
              <a:spLocks noChangeArrowheads="1"/>
            </p:cNvSpPr>
            <p:nvPr/>
          </p:nvSpPr>
          <p:spPr bwMode="auto">
            <a:xfrm>
              <a:off x="1750496" y="2937476"/>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84" name="矩形 106"/>
            <p:cNvSpPr>
              <a:spLocks noChangeArrowheads="1"/>
            </p:cNvSpPr>
            <p:nvPr/>
          </p:nvSpPr>
          <p:spPr bwMode="auto">
            <a:xfrm>
              <a:off x="2188121" y="2937476"/>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85" name="矩形 108"/>
            <p:cNvSpPr>
              <a:spLocks noChangeArrowheads="1"/>
            </p:cNvSpPr>
            <p:nvPr/>
          </p:nvSpPr>
          <p:spPr bwMode="auto">
            <a:xfrm>
              <a:off x="0" y="3359355"/>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86" name="矩形 109"/>
            <p:cNvSpPr>
              <a:spLocks noChangeArrowheads="1"/>
            </p:cNvSpPr>
            <p:nvPr/>
          </p:nvSpPr>
          <p:spPr bwMode="auto">
            <a:xfrm>
              <a:off x="437624" y="3359355"/>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87" name="矩形 110"/>
            <p:cNvSpPr>
              <a:spLocks noChangeArrowheads="1"/>
            </p:cNvSpPr>
            <p:nvPr/>
          </p:nvSpPr>
          <p:spPr bwMode="auto">
            <a:xfrm>
              <a:off x="875248" y="3359355"/>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88" name="矩形 111"/>
            <p:cNvSpPr>
              <a:spLocks noChangeArrowheads="1"/>
            </p:cNvSpPr>
            <p:nvPr/>
          </p:nvSpPr>
          <p:spPr bwMode="auto">
            <a:xfrm>
              <a:off x="1312872" y="3359355"/>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89" name="矩形 112"/>
            <p:cNvSpPr>
              <a:spLocks noChangeArrowheads="1"/>
            </p:cNvSpPr>
            <p:nvPr/>
          </p:nvSpPr>
          <p:spPr bwMode="auto">
            <a:xfrm>
              <a:off x="1750496" y="3359355"/>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90" name="矩形 113"/>
            <p:cNvSpPr>
              <a:spLocks noChangeArrowheads="1"/>
            </p:cNvSpPr>
            <p:nvPr/>
          </p:nvSpPr>
          <p:spPr bwMode="auto">
            <a:xfrm>
              <a:off x="2188121" y="3359355"/>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91" name="矩形 115"/>
            <p:cNvSpPr>
              <a:spLocks noChangeArrowheads="1"/>
            </p:cNvSpPr>
            <p:nvPr/>
          </p:nvSpPr>
          <p:spPr bwMode="auto">
            <a:xfrm>
              <a:off x="0" y="3781234"/>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92" name="矩形 116"/>
            <p:cNvSpPr>
              <a:spLocks noChangeArrowheads="1"/>
            </p:cNvSpPr>
            <p:nvPr/>
          </p:nvSpPr>
          <p:spPr bwMode="auto">
            <a:xfrm>
              <a:off x="437624" y="3781234"/>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93" name="矩形 117"/>
            <p:cNvSpPr>
              <a:spLocks noChangeArrowheads="1"/>
            </p:cNvSpPr>
            <p:nvPr/>
          </p:nvSpPr>
          <p:spPr bwMode="auto">
            <a:xfrm>
              <a:off x="875248" y="3781234"/>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94" name="矩形 118"/>
            <p:cNvSpPr>
              <a:spLocks noChangeArrowheads="1"/>
            </p:cNvSpPr>
            <p:nvPr/>
          </p:nvSpPr>
          <p:spPr bwMode="auto">
            <a:xfrm>
              <a:off x="1312872" y="3781234"/>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95" name="矩形 119"/>
            <p:cNvSpPr>
              <a:spLocks noChangeArrowheads="1"/>
            </p:cNvSpPr>
            <p:nvPr/>
          </p:nvSpPr>
          <p:spPr bwMode="auto">
            <a:xfrm>
              <a:off x="1750496" y="3781234"/>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96" name="矩形 120"/>
            <p:cNvSpPr>
              <a:spLocks noChangeArrowheads="1"/>
            </p:cNvSpPr>
            <p:nvPr/>
          </p:nvSpPr>
          <p:spPr bwMode="auto">
            <a:xfrm>
              <a:off x="2188121" y="3781234"/>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grpSp>
      <p:grpSp>
        <p:nvGrpSpPr>
          <p:cNvPr id="3" name="Group 69"/>
          <p:cNvGrpSpPr/>
          <p:nvPr/>
        </p:nvGrpSpPr>
        <p:grpSpPr bwMode="auto">
          <a:xfrm>
            <a:off x="1486383" y="483576"/>
            <a:ext cx="725487" cy="4068763"/>
            <a:chOff x="0" y="0"/>
            <a:chExt cx="725656" cy="4069266"/>
          </a:xfrm>
          <a:solidFill>
            <a:schemeClr val="accent2">
              <a:lumMod val="75000"/>
            </a:schemeClr>
          </a:solidFill>
        </p:grpSpPr>
        <p:sp>
          <p:nvSpPr>
            <p:cNvPr id="98" name="矩形 72"/>
            <p:cNvSpPr>
              <a:spLocks noChangeArrowheads="1"/>
            </p:cNvSpPr>
            <p:nvPr/>
          </p:nvSpPr>
          <p:spPr bwMode="auto">
            <a:xfrm>
              <a:off x="0"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99" name="矩形 79"/>
            <p:cNvSpPr>
              <a:spLocks noChangeArrowheads="1"/>
            </p:cNvSpPr>
            <p:nvPr/>
          </p:nvSpPr>
          <p:spPr bwMode="auto">
            <a:xfrm>
              <a:off x="437624"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100" name="矩形 86"/>
            <p:cNvSpPr>
              <a:spLocks noChangeArrowheads="1"/>
            </p:cNvSpPr>
            <p:nvPr/>
          </p:nvSpPr>
          <p:spPr bwMode="auto">
            <a:xfrm>
              <a:off x="0"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101" name="矩形 93"/>
            <p:cNvSpPr>
              <a:spLocks noChangeArrowheads="1"/>
            </p:cNvSpPr>
            <p:nvPr/>
          </p:nvSpPr>
          <p:spPr bwMode="auto">
            <a:xfrm>
              <a:off x="437624"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102" name="矩形 100"/>
            <p:cNvSpPr>
              <a:spLocks noChangeArrowheads="1"/>
            </p:cNvSpPr>
            <p:nvPr/>
          </p:nvSpPr>
          <p:spPr bwMode="auto">
            <a:xfrm>
              <a:off x="0" y="828081"/>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103" name="矩形 107"/>
            <p:cNvSpPr>
              <a:spLocks noChangeArrowheads="1"/>
            </p:cNvSpPr>
            <p:nvPr/>
          </p:nvSpPr>
          <p:spPr bwMode="auto">
            <a:xfrm>
              <a:off x="437624" y="828081"/>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104" name="矩形 114"/>
            <p:cNvSpPr>
              <a:spLocks noChangeArrowheads="1"/>
            </p:cNvSpPr>
            <p:nvPr/>
          </p:nvSpPr>
          <p:spPr bwMode="auto">
            <a:xfrm>
              <a:off x="0" y="124996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105" name="矩形 126"/>
            <p:cNvSpPr>
              <a:spLocks noChangeArrowheads="1"/>
            </p:cNvSpPr>
            <p:nvPr/>
          </p:nvSpPr>
          <p:spPr bwMode="auto">
            <a:xfrm>
              <a:off x="437624" y="124996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106" name="矩形 127"/>
            <p:cNvSpPr>
              <a:spLocks noChangeArrowheads="1"/>
            </p:cNvSpPr>
            <p:nvPr/>
          </p:nvSpPr>
          <p:spPr bwMode="auto">
            <a:xfrm>
              <a:off x="0"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107" name="矩形 128"/>
            <p:cNvSpPr>
              <a:spLocks noChangeArrowheads="1"/>
            </p:cNvSpPr>
            <p:nvPr/>
          </p:nvSpPr>
          <p:spPr bwMode="auto">
            <a:xfrm>
              <a:off x="437624"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108" name="矩形 129"/>
            <p:cNvSpPr>
              <a:spLocks noChangeArrowheads="1"/>
            </p:cNvSpPr>
            <p:nvPr/>
          </p:nvSpPr>
          <p:spPr bwMode="auto">
            <a:xfrm>
              <a:off x="0"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109" name="矩形 130"/>
            <p:cNvSpPr>
              <a:spLocks noChangeArrowheads="1"/>
            </p:cNvSpPr>
            <p:nvPr/>
          </p:nvSpPr>
          <p:spPr bwMode="auto">
            <a:xfrm>
              <a:off x="437624"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110" name="矩形 131"/>
            <p:cNvSpPr>
              <a:spLocks noChangeArrowheads="1"/>
            </p:cNvSpPr>
            <p:nvPr/>
          </p:nvSpPr>
          <p:spPr bwMode="auto">
            <a:xfrm>
              <a:off x="0" y="2515597"/>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111" name="矩形 132"/>
            <p:cNvSpPr>
              <a:spLocks noChangeArrowheads="1"/>
            </p:cNvSpPr>
            <p:nvPr/>
          </p:nvSpPr>
          <p:spPr bwMode="auto">
            <a:xfrm>
              <a:off x="437624" y="2515597"/>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112" name="矩形 133"/>
            <p:cNvSpPr>
              <a:spLocks noChangeArrowheads="1"/>
            </p:cNvSpPr>
            <p:nvPr/>
          </p:nvSpPr>
          <p:spPr bwMode="auto">
            <a:xfrm>
              <a:off x="0" y="2937476"/>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113" name="矩形 134"/>
            <p:cNvSpPr>
              <a:spLocks noChangeArrowheads="1"/>
            </p:cNvSpPr>
            <p:nvPr/>
          </p:nvSpPr>
          <p:spPr bwMode="auto">
            <a:xfrm>
              <a:off x="437624" y="2937476"/>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114" name="矩形 135"/>
            <p:cNvSpPr>
              <a:spLocks noChangeArrowheads="1"/>
            </p:cNvSpPr>
            <p:nvPr/>
          </p:nvSpPr>
          <p:spPr bwMode="auto">
            <a:xfrm>
              <a:off x="0" y="3359355"/>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115" name="矩形 136"/>
            <p:cNvSpPr>
              <a:spLocks noChangeArrowheads="1"/>
            </p:cNvSpPr>
            <p:nvPr/>
          </p:nvSpPr>
          <p:spPr bwMode="auto">
            <a:xfrm>
              <a:off x="437624" y="3359355"/>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116" name="矩形 137"/>
            <p:cNvSpPr>
              <a:spLocks noChangeArrowheads="1"/>
            </p:cNvSpPr>
            <p:nvPr/>
          </p:nvSpPr>
          <p:spPr bwMode="auto">
            <a:xfrm>
              <a:off x="0" y="3781234"/>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117" name="矩形 138"/>
            <p:cNvSpPr>
              <a:spLocks noChangeArrowheads="1"/>
            </p:cNvSpPr>
            <p:nvPr/>
          </p:nvSpPr>
          <p:spPr bwMode="auto">
            <a:xfrm>
              <a:off x="437624" y="3781234"/>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grpSp>
      <p:sp>
        <p:nvSpPr>
          <p:cNvPr id="18435" name="前言"/>
          <p:cNvSpPr>
            <a:spLocks noChangeArrowheads="1"/>
          </p:cNvSpPr>
          <p:nvPr/>
        </p:nvSpPr>
        <p:spPr bwMode="auto">
          <a:xfrm>
            <a:off x="1692275" y="2020888"/>
            <a:ext cx="6027738" cy="1323975"/>
          </a:xfrm>
          <a:prstGeom prst="rect">
            <a:avLst/>
          </a:prstGeom>
          <a:noFill/>
          <a:ln w="9525">
            <a:noFill/>
            <a:miter lim="800000"/>
          </a:ln>
          <a:effectLst>
            <a:outerShdw dist="38100" dir="8100000" algn="tr" rotWithShape="0">
              <a:srgbClr val="808080">
                <a:alpha val="39998"/>
              </a:srgbClr>
            </a:outerShdw>
          </a:effectLst>
        </p:spPr>
        <p:txBody>
          <a:bodyPr>
            <a:spAutoFit/>
          </a:bodyPr>
          <a:lstStyle/>
          <a:p>
            <a:pPr algn="r">
              <a:defRPr/>
            </a:pPr>
            <a:r>
              <a:rPr lang="zh-CN" altLang="en-US" sz="4000" b="1" dirty="0">
                <a:solidFill>
                  <a:srgbClr val="DDD9C3"/>
                </a:solidFill>
                <a:latin typeface="Lantinghei SC Demibold"/>
                <a:ea typeface="Lantinghei SC Demibold"/>
                <a:cs typeface="Lantinghei SC Demibold"/>
              </a:rPr>
              <a:t>教育部</a:t>
            </a:r>
            <a:endParaRPr lang="zh-CN" altLang="en-US" sz="4000" b="1" dirty="0">
              <a:solidFill>
                <a:srgbClr val="DDD9C3"/>
              </a:solidFill>
              <a:latin typeface="Lantinghei SC Demibold"/>
              <a:ea typeface="Lantinghei SC Demibold"/>
              <a:cs typeface="Lantinghei SC Demibold"/>
            </a:endParaRPr>
          </a:p>
          <a:p>
            <a:pPr algn="r">
              <a:defRPr/>
            </a:pPr>
            <a:r>
              <a:rPr lang="zh-CN" altLang="en-US" sz="4000" b="1" dirty="0">
                <a:solidFill>
                  <a:srgbClr val="F2F2F2"/>
                </a:solidFill>
                <a:latin typeface="Lantinghei SC Demibold"/>
                <a:ea typeface="Lantinghei SC Demibold"/>
                <a:cs typeface="Lantinghei SC Demibold"/>
              </a:rPr>
              <a:t>留学服务中心介绍</a:t>
            </a:r>
            <a:endParaRPr lang="zh-CN" altLang="en-US" sz="4000" b="1" dirty="0">
              <a:solidFill>
                <a:srgbClr val="F2F2F2"/>
              </a:solidFill>
              <a:latin typeface="Lantinghei SC Demibold"/>
              <a:ea typeface="Lantinghei SC Demibold"/>
              <a:cs typeface="Lantinghei SC Demibold"/>
            </a:endParaRPr>
          </a:p>
        </p:txBody>
      </p:sp>
      <p:pic>
        <p:nvPicPr>
          <p:cNvPr id="20485" name="Picture 10" descr="can2"/>
          <p:cNvPicPr>
            <a:picLocks noChangeAspect="1" noChangeArrowheads="1"/>
          </p:cNvPicPr>
          <p:nvPr/>
        </p:nvPicPr>
        <p:blipFill>
          <a:blip r:embed="rId1"/>
          <a:srcRect/>
          <a:stretch>
            <a:fillRect/>
          </a:stretch>
        </p:blipFill>
        <p:spPr bwMode="auto">
          <a:xfrm>
            <a:off x="7775575" y="2122488"/>
            <a:ext cx="1122363" cy="1120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标题 1"/>
          <p:cNvSpPr>
            <a:spLocks noChangeArrowheads="1"/>
          </p:cNvSpPr>
          <p:nvPr/>
        </p:nvSpPr>
        <p:spPr bwMode="auto">
          <a:xfrm>
            <a:off x="1257300" y="220649"/>
            <a:ext cx="6572250" cy="422275"/>
          </a:xfrm>
          <a:prstGeom prst="rect">
            <a:avLst/>
          </a:prstGeom>
          <a:noFill/>
          <a:ln w="9525">
            <a:noFill/>
            <a:miter lim="800000"/>
          </a:ln>
        </p:spPr>
        <p:txBody>
          <a:bodyPr anchor="ctr"/>
          <a:lstStyle/>
          <a:p>
            <a:pPr algn="ctr" eaLnBrk="0" hangingPunct="0"/>
            <a:r>
              <a:rPr lang="zh-CN" altLang="en-US" sz="3000" b="1" dirty="0" smtClean="0">
                <a:solidFill>
                  <a:srgbClr val="FF0000"/>
                </a:solidFill>
                <a:latin typeface="Lantinghei SC Demibold"/>
                <a:ea typeface="Lantinghei SC Demibold"/>
                <a:cs typeface="Lantinghei SC Demibold"/>
                <a:sym typeface="Calibri" pitchFamily="34" charset="0"/>
              </a:rPr>
              <a:t>注意</a:t>
            </a:r>
            <a:r>
              <a:rPr lang="zh-CN" altLang="en-US" sz="3000" b="1" dirty="0">
                <a:solidFill>
                  <a:srgbClr val="FF0000"/>
                </a:solidFill>
                <a:latin typeface="Lantinghei SC Demibold"/>
                <a:ea typeface="Lantinghei SC Demibold"/>
                <a:cs typeface="Lantinghei SC Demibold"/>
                <a:sym typeface="Calibri" pitchFamily="34" charset="0"/>
              </a:rPr>
              <a:t>事项</a:t>
            </a:r>
            <a:endParaRPr lang="zh-CN" altLang="en-US" sz="3000" b="1" dirty="0">
              <a:solidFill>
                <a:srgbClr val="FF0000"/>
              </a:solidFill>
              <a:latin typeface="Lantinghei SC Demibold"/>
              <a:ea typeface="Lantinghei SC Demibold"/>
              <a:cs typeface="Lantinghei SC Demibold"/>
              <a:sym typeface="Calibri" pitchFamily="34" charset="0"/>
            </a:endParaRPr>
          </a:p>
        </p:txBody>
      </p:sp>
      <p:sp>
        <p:nvSpPr>
          <p:cNvPr id="49155" name="内容占位符 2"/>
          <p:cNvSpPr>
            <a:spLocks noChangeArrowheads="1"/>
          </p:cNvSpPr>
          <p:nvPr/>
        </p:nvSpPr>
        <p:spPr bwMode="auto">
          <a:xfrm>
            <a:off x="285720" y="642924"/>
            <a:ext cx="8572559" cy="4343400"/>
          </a:xfrm>
          <a:prstGeom prst="rect">
            <a:avLst/>
          </a:prstGeom>
          <a:noFill/>
          <a:ln w="9525">
            <a:noFill/>
            <a:miter lim="800000"/>
          </a:ln>
        </p:spPr>
        <p:txBody>
          <a:bodyPr/>
          <a:lstStyle/>
          <a:p>
            <a:pPr marL="342900" indent="-342900">
              <a:lnSpc>
                <a:spcPct val="150000"/>
              </a:lnSpc>
              <a:spcBef>
                <a:spcPct val="20000"/>
              </a:spcBef>
              <a:buFont typeface="Arial" pitchFamily="34" charset="0"/>
              <a:buChar char="•"/>
            </a:pPr>
            <a:r>
              <a:rPr lang="zh-CN" altLang="en-US" sz="2100" b="1" dirty="0">
                <a:solidFill>
                  <a:srgbClr val="F2DCDB"/>
                </a:solidFill>
                <a:latin typeface="Lantinghei SC Demibold"/>
                <a:ea typeface="Lantinghei SC Demibold"/>
                <a:cs typeface="Lantinghei SC Demibold"/>
              </a:rPr>
              <a:t>办理方式：</a:t>
            </a:r>
            <a:r>
              <a:rPr lang="zh-CN" altLang="en-US" sz="2100" b="1" dirty="0" smtClean="0">
                <a:solidFill>
                  <a:srgbClr val="F2DCDB"/>
                </a:solidFill>
                <a:latin typeface="Lantinghei SC Demibold"/>
                <a:ea typeface="Lantinghei SC Demibold"/>
                <a:cs typeface="Lantinghei SC Demibold"/>
              </a:rPr>
              <a:t>我处仅可代办理：</a:t>
            </a:r>
            <a:r>
              <a:rPr lang="en-US" altLang="zh-CN" sz="2100" b="1" dirty="0" smtClean="0">
                <a:solidFill>
                  <a:srgbClr val="F2DCDB"/>
                </a:solidFill>
                <a:latin typeface="Lantinghei SC Demibold"/>
                <a:ea typeface="Lantinghei SC Demibold"/>
                <a:cs typeface="Lantinghei SC Demibold"/>
                <a:sym typeface="Calibri" pitchFamily="34" charset="0"/>
              </a:rPr>
              <a:t> 402</a:t>
            </a:r>
            <a:r>
              <a:rPr lang="zh-CN" altLang="en-US" sz="2100" b="1" dirty="0" smtClean="0">
                <a:solidFill>
                  <a:srgbClr val="F2DCDB"/>
                </a:solidFill>
                <a:latin typeface="Lantinghei SC Demibold"/>
                <a:ea typeface="Lantinghei SC Demibold"/>
                <a:cs typeface="Lantinghei SC Demibold"/>
                <a:sym typeface="Calibri" pitchFamily="34" charset="0"/>
              </a:rPr>
              <a:t>类型 </a:t>
            </a:r>
            <a:r>
              <a:rPr lang="en-US" altLang="zh-CN" sz="2100" b="1" dirty="0" smtClean="0">
                <a:solidFill>
                  <a:srgbClr val="F2DCDB"/>
                </a:solidFill>
                <a:latin typeface="Lantinghei SC Demibold"/>
                <a:ea typeface="Lantinghei SC Demibold"/>
                <a:cs typeface="Lantinghei SC Demibold"/>
                <a:sym typeface="Calibri" pitchFamily="34" charset="0"/>
              </a:rPr>
              <a:t>Research </a:t>
            </a:r>
            <a:endParaRPr lang="zh-CN" altLang="en-US" sz="2100" b="1" dirty="0">
              <a:solidFill>
                <a:srgbClr val="F2DCDB"/>
              </a:solidFill>
              <a:latin typeface="Lantinghei SC Demibold"/>
              <a:ea typeface="Lantinghei SC Demibold"/>
              <a:cs typeface="Lantinghei SC Demibold"/>
            </a:endParaRPr>
          </a:p>
          <a:p>
            <a:pPr marL="342900" indent="-342900">
              <a:lnSpc>
                <a:spcPct val="150000"/>
              </a:lnSpc>
              <a:spcBef>
                <a:spcPct val="20000"/>
              </a:spcBef>
              <a:buFont typeface="Arial" pitchFamily="34" charset="0"/>
              <a:buChar char="•"/>
            </a:pPr>
            <a:r>
              <a:rPr lang="zh-CN" altLang="en-US" sz="2100" b="1" dirty="0">
                <a:solidFill>
                  <a:srgbClr val="F2DCDB"/>
                </a:solidFill>
                <a:latin typeface="Lantinghei SC Demibold"/>
                <a:ea typeface="Lantinghei SC Demibold"/>
                <a:cs typeface="Lantinghei SC Demibold"/>
              </a:rPr>
              <a:t>签证办理周期：</a:t>
            </a:r>
            <a:r>
              <a:rPr lang="en-US" altLang="zh-CN" sz="2100" b="1" dirty="0">
                <a:solidFill>
                  <a:srgbClr val="F2DCDB"/>
                </a:solidFill>
                <a:latin typeface="Lantinghei SC Demibold"/>
                <a:ea typeface="Lantinghei SC Demibold"/>
                <a:cs typeface="Lantinghei SC Demibold"/>
              </a:rPr>
              <a:t>2-3</a:t>
            </a:r>
            <a:r>
              <a:rPr lang="zh-CN" altLang="en-US" sz="2100" b="1" dirty="0">
                <a:solidFill>
                  <a:srgbClr val="F2DCDB"/>
                </a:solidFill>
                <a:latin typeface="Lantinghei SC Demibold"/>
                <a:ea typeface="Lantinghei SC Demibold"/>
                <a:cs typeface="Lantinghei SC Demibold"/>
              </a:rPr>
              <a:t>个月</a:t>
            </a:r>
            <a:endParaRPr lang="zh-CN" altLang="en-US" sz="2100" b="1" dirty="0">
              <a:solidFill>
                <a:srgbClr val="F2DCDB"/>
              </a:solidFill>
              <a:latin typeface="Lantinghei SC Demibold"/>
              <a:ea typeface="Lantinghei SC Demibold"/>
              <a:cs typeface="Lantinghei SC Demibold"/>
            </a:endParaRPr>
          </a:p>
          <a:p>
            <a:pPr marL="342900" indent="-342900">
              <a:lnSpc>
                <a:spcPct val="150000"/>
              </a:lnSpc>
              <a:spcBef>
                <a:spcPct val="20000"/>
              </a:spcBef>
              <a:buFont typeface="Arial" pitchFamily="34" charset="0"/>
              <a:buChar char="•"/>
            </a:pPr>
            <a:r>
              <a:rPr lang="zh-CN" altLang="en-US" sz="2100" b="1" dirty="0">
                <a:solidFill>
                  <a:srgbClr val="F2DCDB"/>
                </a:solidFill>
                <a:latin typeface="Lantinghei SC Demibold"/>
                <a:ea typeface="Lantinghei SC Demibold"/>
                <a:cs typeface="Lantinghei SC Demibold"/>
              </a:rPr>
              <a:t>使馆保留向申请人追加其他材料的权利，请保持联络方式的畅通（电子邮件）。</a:t>
            </a:r>
            <a:endParaRPr lang="zh-CN" altLang="en-US" sz="2100" b="1" dirty="0">
              <a:solidFill>
                <a:srgbClr val="F2DCDB"/>
              </a:solidFill>
              <a:latin typeface="Lantinghei SC Demibold"/>
              <a:ea typeface="Lantinghei SC Demibold"/>
              <a:cs typeface="Lantinghei SC Demibold"/>
            </a:endParaRPr>
          </a:p>
          <a:p>
            <a:pPr marL="342900" indent="-342900">
              <a:lnSpc>
                <a:spcPct val="150000"/>
              </a:lnSpc>
              <a:spcBef>
                <a:spcPct val="20000"/>
              </a:spcBef>
              <a:buFont typeface="Arial" pitchFamily="34" charset="0"/>
              <a:buChar char="•"/>
            </a:pPr>
            <a:r>
              <a:rPr lang="zh-CN" altLang="en-US" sz="2100" b="1" dirty="0">
                <a:solidFill>
                  <a:srgbClr val="F2DCDB"/>
                </a:solidFill>
                <a:latin typeface="Lantinghei SC Demibold"/>
                <a:ea typeface="Lantinghei SC Demibold"/>
                <a:cs typeface="Lantinghei SC Demibold"/>
              </a:rPr>
              <a:t>自</a:t>
            </a:r>
            <a:r>
              <a:rPr lang="en-US" altLang="zh-CN" sz="2100" b="1" dirty="0">
                <a:solidFill>
                  <a:srgbClr val="F2DCDB"/>
                </a:solidFill>
                <a:latin typeface="Lantinghei SC Demibold"/>
                <a:ea typeface="Lantinghei SC Demibold"/>
                <a:cs typeface="Lantinghei SC Demibold"/>
              </a:rPr>
              <a:t>2013</a:t>
            </a:r>
            <a:r>
              <a:rPr lang="zh-CN" altLang="en-US" sz="2100" b="1" dirty="0">
                <a:solidFill>
                  <a:srgbClr val="F2DCDB"/>
                </a:solidFill>
                <a:latin typeface="Lantinghei SC Demibold"/>
                <a:ea typeface="Lantinghei SC Demibold"/>
                <a:cs typeface="Lantinghei SC Demibold"/>
              </a:rPr>
              <a:t>年</a:t>
            </a:r>
            <a:r>
              <a:rPr lang="en-US" altLang="zh-CN" sz="2100" b="1" dirty="0">
                <a:solidFill>
                  <a:srgbClr val="F2DCDB"/>
                </a:solidFill>
                <a:latin typeface="Lantinghei SC Demibold"/>
                <a:ea typeface="Lantinghei SC Demibold"/>
                <a:cs typeface="Lantinghei SC Demibold"/>
              </a:rPr>
              <a:t>8</a:t>
            </a:r>
            <a:r>
              <a:rPr lang="zh-CN" altLang="en-US" sz="2100" b="1" dirty="0">
                <a:solidFill>
                  <a:srgbClr val="F2DCDB"/>
                </a:solidFill>
                <a:latin typeface="Lantinghei SC Demibold"/>
                <a:ea typeface="Lantinghei SC Demibold"/>
                <a:cs typeface="Lantinghei SC Demibold"/>
              </a:rPr>
              <a:t>月</a:t>
            </a:r>
            <a:r>
              <a:rPr lang="en-US" altLang="zh-CN" sz="2100" b="1" dirty="0">
                <a:solidFill>
                  <a:srgbClr val="F2DCDB"/>
                </a:solidFill>
                <a:latin typeface="Lantinghei SC Demibold"/>
                <a:ea typeface="Lantinghei SC Demibold"/>
                <a:cs typeface="Lantinghei SC Demibold"/>
              </a:rPr>
              <a:t>1</a:t>
            </a:r>
            <a:r>
              <a:rPr lang="zh-CN" altLang="en-US" sz="2100" b="1" dirty="0">
                <a:solidFill>
                  <a:srgbClr val="F2DCDB"/>
                </a:solidFill>
                <a:latin typeface="Lantinghei SC Demibold"/>
                <a:ea typeface="Lantinghei SC Demibold"/>
                <a:cs typeface="Lantinghei SC Demibold"/>
              </a:rPr>
              <a:t>日起，对于持因私护照的申请人，获得准签信者，使馆将采用以电子邮件的方式直接将该准签信发送至申请人本人处</a:t>
            </a:r>
            <a:r>
              <a:rPr lang="zh-CN" altLang="en-US" sz="2100" b="1" dirty="0" smtClean="0">
                <a:solidFill>
                  <a:srgbClr val="F2DCDB"/>
                </a:solidFill>
                <a:latin typeface="Lantinghei SC Demibold"/>
                <a:ea typeface="Lantinghei SC Demibold"/>
                <a:cs typeface="Lantinghei SC Demibold"/>
              </a:rPr>
              <a:t>。</a:t>
            </a:r>
            <a:endParaRPr lang="en-US" altLang="zh-CN" sz="2100" b="1" dirty="0" smtClean="0">
              <a:solidFill>
                <a:srgbClr val="F2DCDB"/>
              </a:solidFill>
              <a:latin typeface="Lantinghei SC Demibold"/>
              <a:ea typeface="Lantinghei SC Demibold"/>
              <a:cs typeface="Lantinghei SC Demibold"/>
            </a:endParaRPr>
          </a:p>
          <a:p>
            <a:pPr marL="342900" indent="-342900">
              <a:lnSpc>
                <a:spcPct val="150000"/>
              </a:lnSpc>
              <a:spcBef>
                <a:spcPct val="20000"/>
              </a:spcBef>
              <a:buFont typeface="Arial" pitchFamily="34" charset="0"/>
              <a:buChar char="•"/>
            </a:pPr>
            <a:r>
              <a:rPr lang="zh-CN" altLang="en-US" sz="2100" b="1" dirty="0" smtClean="0">
                <a:solidFill>
                  <a:srgbClr val="F2DCDB"/>
                </a:solidFill>
                <a:latin typeface="Lantinghei SC Demibold"/>
                <a:ea typeface="Lantinghei SC Demibold"/>
                <a:cs typeface="Lantinghei SC Demibold"/>
              </a:rPr>
              <a:t>澳大利亚签证材料递交</a:t>
            </a:r>
            <a:r>
              <a:rPr lang="en-US" altLang="zh-CN" sz="2100" b="1" dirty="0" smtClean="0">
                <a:solidFill>
                  <a:srgbClr val="F2DCDB"/>
                </a:solidFill>
                <a:latin typeface="Lantinghei SC Demibold"/>
                <a:ea typeface="Lantinghei SC Demibold"/>
                <a:cs typeface="Lantinghei SC Demibold"/>
              </a:rPr>
              <a:t>2</a:t>
            </a:r>
            <a:r>
              <a:rPr lang="zh-CN" altLang="en-US" sz="2100" b="1" dirty="0" smtClean="0">
                <a:solidFill>
                  <a:srgbClr val="F2DCDB"/>
                </a:solidFill>
                <a:latin typeface="Lantinghei SC Demibold"/>
              </a:rPr>
              <a:t>个月或以上者仍未获得使馆邮件通知，及时联系我处咨询邮箱，我们会尽快安排去签证申请中心查询相关情况。</a:t>
            </a:r>
            <a:endParaRPr lang="zh-CN" altLang="en-US" sz="2100" b="1" dirty="0">
              <a:solidFill>
                <a:srgbClr val="F2DCDB"/>
              </a:solidFill>
              <a:latin typeface="Lantinghei SC Demibold"/>
              <a:ea typeface="Lantinghei SC Demibold"/>
              <a:cs typeface="Lantinghei SC Demibold"/>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02" name="矩形 3"/>
          <p:cNvSpPr>
            <a:spLocks noChangeArrowheads="1"/>
          </p:cNvSpPr>
          <p:nvPr/>
        </p:nvSpPr>
        <p:spPr bwMode="auto">
          <a:xfrm>
            <a:off x="857250" y="1428750"/>
            <a:ext cx="6000750" cy="1446550"/>
          </a:xfrm>
          <a:prstGeom prst="rect">
            <a:avLst/>
          </a:prstGeom>
          <a:noFill/>
          <a:ln w="9525">
            <a:noFill/>
            <a:miter lim="800000"/>
          </a:ln>
        </p:spPr>
        <p:txBody>
          <a:bodyPr>
            <a:spAutoFit/>
          </a:bodyPr>
          <a:lstStyle/>
          <a:p>
            <a:r>
              <a:rPr lang="en-US" altLang="zh-CN" sz="3200" b="1" dirty="0">
                <a:solidFill>
                  <a:srgbClr val="DDD9C3"/>
                </a:solidFill>
                <a:latin typeface="Lantinghei SC Demibold"/>
                <a:ea typeface="Lantinghei SC Demibold"/>
                <a:cs typeface="Lantinghei SC Demibold"/>
              </a:rPr>
              <a:t>.</a:t>
            </a:r>
            <a:r>
              <a:rPr lang="zh-CN" altLang="en-US" sz="2800" b="1" dirty="0">
                <a:solidFill>
                  <a:schemeClr val="accent3"/>
                </a:solidFill>
                <a:latin typeface="Lantinghei SC Demibold"/>
                <a:ea typeface="Lantinghei SC Demibold"/>
                <a:cs typeface="Lantinghei SC Demibold"/>
              </a:rPr>
              <a:t>签证申请类型</a:t>
            </a:r>
            <a:endParaRPr lang="zh-CN" altLang="en-US" sz="2800" b="1" dirty="0">
              <a:solidFill>
                <a:schemeClr val="accent3"/>
              </a:solidFill>
              <a:latin typeface="Lantinghei SC Demibold"/>
              <a:ea typeface="Lantinghei SC Demibold"/>
              <a:cs typeface="Lantinghei SC Demibold"/>
            </a:endParaRPr>
          </a:p>
          <a:p>
            <a:pPr>
              <a:buFont typeface="Wingdings" pitchFamily="2" charset="2"/>
              <a:buNone/>
            </a:pPr>
            <a:endParaRPr lang="zh-CN" altLang="en-US" sz="2800" b="1" dirty="0">
              <a:solidFill>
                <a:schemeClr val="accent3"/>
              </a:solidFill>
              <a:latin typeface="Lantinghei SC Demibold"/>
              <a:ea typeface="Lantinghei SC Demibold"/>
              <a:cs typeface="Lantinghei SC Demibold"/>
            </a:endParaRPr>
          </a:p>
          <a:p>
            <a:r>
              <a:rPr lang="en-US" altLang="zh-CN" sz="2800" b="1" dirty="0">
                <a:solidFill>
                  <a:schemeClr val="accent3"/>
                </a:solidFill>
                <a:latin typeface="Lantinghei SC Demibold"/>
                <a:ea typeface="Lantinghei SC Demibold"/>
                <a:cs typeface="Lantinghei SC Demibold"/>
              </a:rPr>
              <a:t>.</a:t>
            </a:r>
            <a:r>
              <a:rPr lang="zh-CN" altLang="en-US" sz="2800" b="1" dirty="0">
                <a:solidFill>
                  <a:schemeClr val="accent3"/>
                </a:solidFill>
                <a:latin typeface="Lantinghei SC Demibold"/>
                <a:ea typeface="Lantinghei SC Demibold"/>
                <a:cs typeface="Lantinghei SC Demibold"/>
              </a:rPr>
              <a:t>重点材料说明</a:t>
            </a:r>
            <a:endParaRPr lang="zh-CN" altLang="en-US" sz="2800" b="1" dirty="0">
              <a:solidFill>
                <a:schemeClr val="accent3"/>
              </a:solidFill>
              <a:latin typeface="Lantinghei SC Demibold"/>
              <a:ea typeface="Lantinghei SC Demibold"/>
              <a:cs typeface="Lantinghei SC Demibold"/>
            </a:endParaRPr>
          </a:p>
        </p:txBody>
      </p:sp>
      <p:sp>
        <p:nvSpPr>
          <p:cNvPr id="51203" name="矩形 4"/>
          <p:cNvSpPr>
            <a:spLocks noChangeArrowheads="1"/>
          </p:cNvSpPr>
          <p:nvPr/>
        </p:nvSpPr>
        <p:spPr bwMode="auto">
          <a:xfrm>
            <a:off x="3943355" y="496878"/>
            <a:ext cx="1343025" cy="646112"/>
          </a:xfrm>
          <a:prstGeom prst="rect">
            <a:avLst/>
          </a:prstGeom>
          <a:noFill/>
          <a:ln w="9525">
            <a:noFill/>
            <a:miter lim="800000"/>
          </a:ln>
        </p:spPr>
        <p:txBody>
          <a:bodyPr wrap="none">
            <a:spAutoFit/>
          </a:bodyPr>
          <a:lstStyle/>
          <a:p>
            <a:r>
              <a:rPr lang="zh-CN" altLang="en-US" sz="3600" b="1" dirty="0">
                <a:solidFill>
                  <a:srgbClr val="FB3211"/>
                </a:solidFill>
                <a:latin typeface="Lantinghei SC Demibold"/>
                <a:ea typeface="Lantinghei SC Demibold"/>
                <a:cs typeface="Lantinghei SC Demibold"/>
              </a:rPr>
              <a:t>英 国</a:t>
            </a:r>
            <a:endParaRPr lang="zh-CN" altLang="en-US" sz="36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185347" name="Group 3"/>
          <p:cNvGraphicFramePr>
            <a:graphicFrameLocks noGrp="1"/>
          </p:cNvGraphicFramePr>
          <p:nvPr>
            <p:ph idx="4294967295"/>
          </p:nvPr>
        </p:nvGraphicFramePr>
        <p:xfrm>
          <a:off x="1214414" y="857238"/>
          <a:ext cx="6786610" cy="3929089"/>
        </p:xfrm>
        <a:graphic>
          <a:graphicData uri="http://schemas.openxmlformats.org/drawingml/2006/table">
            <a:tbl>
              <a:tblPr/>
              <a:tblGrid>
                <a:gridCol w="2414400"/>
                <a:gridCol w="4372210"/>
              </a:tblGrid>
              <a:tr h="39538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pPr>
                      <a:r>
                        <a:rPr kumimoji="0" lang="zh-CN" altLang="en-US" sz="1800" b="1" i="0" u="none" strike="noStrike" cap="none" normalizeH="0" baseline="0" dirty="0" smtClean="0">
                          <a:ln>
                            <a:noFill/>
                          </a:ln>
                          <a:solidFill>
                            <a:srgbClr val="FFFFFF"/>
                          </a:solidFill>
                          <a:effectLst/>
                          <a:latin typeface="黑体" pitchFamily="49" charset="-122"/>
                          <a:ea typeface="黑体" pitchFamily="49" charset="-122"/>
                        </a:rPr>
                        <a:t>录取身份</a:t>
                      </a:r>
                      <a:endParaRPr kumimoji="0" lang="zh-CN" altLang="en-US" sz="1800" b="1" i="0" u="none" strike="noStrike" cap="none" normalizeH="0" baseline="0" dirty="0" smtClean="0">
                        <a:ln>
                          <a:noFill/>
                        </a:ln>
                        <a:solidFill>
                          <a:srgbClr val="FFFFFF"/>
                        </a:solidFill>
                        <a:effectLst/>
                        <a:latin typeface="黑体" pitchFamily="49" charset="-122"/>
                        <a:ea typeface="黑体" pitchFamily="49" charset="-122"/>
                      </a:endParaRPr>
                    </a:p>
                  </a:txBody>
                  <a:tcPr marL="68580" marR="68580" marT="34290" marB="34290"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pPr>
                      <a:r>
                        <a:rPr kumimoji="0" lang="zh-CN" altLang="en-US" sz="1800" b="1" i="0" u="none" strike="noStrike" cap="none" normalizeH="0" baseline="0" smtClean="0">
                          <a:ln>
                            <a:noFill/>
                          </a:ln>
                          <a:solidFill>
                            <a:srgbClr val="FFFFFF"/>
                          </a:solidFill>
                          <a:effectLst/>
                          <a:latin typeface="黑体" pitchFamily="49" charset="-122"/>
                          <a:ea typeface="黑体" pitchFamily="49" charset="-122"/>
                        </a:rPr>
                        <a:t>签证类型</a:t>
                      </a:r>
                      <a:endParaRPr kumimoji="0" lang="zh-CN" altLang="en-US" sz="1800" b="1" i="0" u="none" strike="noStrike" cap="none" normalizeH="0" baseline="0" smtClean="0">
                        <a:ln>
                          <a:noFill/>
                        </a:ln>
                        <a:solidFill>
                          <a:srgbClr val="FFFFFF"/>
                        </a:solidFill>
                        <a:effectLst/>
                        <a:latin typeface="黑体" pitchFamily="49" charset="-122"/>
                        <a:ea typeface="黑体" pitchFamily="49" charset="-122"/>
                      </a:endParaRPr>
                    </a:p>
                  </a:txBody>
                  <a:tcPr marL="68580" marR="68580" marT="34290" marB="34290"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1575954">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pPr>
                      <a:r>
                        <a:rPr kumimoji="0" lang="zh-CN" altLang="en-US" sz="1800" b="1" i="0" u="none" strike="noStrike" cap="none" normalizeH="0" baseline="0" smtClean="0">
                          <a:ln>
                            <a:noFill/>
                          </a:ln>
                          <a:solidFill>
                            <a:srgbClr val="000066"/>
                          </a:solidFill>
                          <a:effectLst/>
                          <a:latin typeface="黑体" pitchFamily="49" charset="-122"/>
                          <a:ea typeface="黑体" pitchFamily="49" charset="-122"/>
                        </a:rPr>
                        <a:t>访问学者</a:t>
                      </a:r>
                      <a:endParaRPr kumimoji="0" lang="zh-CN" altLang="en-US" sz="1800" b="1" i="0" u="none" strike="noStrike" cap="none" normalizeH="0" baseline="0" smtClean="0">
                        <a:ln>
                          <a:noFill/>
                        </a:ln>
                        <a:solidFill>
                          <a:srgbClr val="000066"/>
                        </a:solidFill>
                        <a:effectLst/>
                        <a:latin typeface="黑体" pitchFamily="49" charset="-122"/>
                        <a:ea typeface="黑体" pitchFamily="49" charset="-122"/>
                      </a:endParaRPr>
                    </a:p>
                    <a:p>
                      <a:pPr marL="0" marR="0" lvl="0" indent="0" algn="ctr" defTabSz="914400" rtl="0" eaLnBrk="1" fontAlgn="base" latinLnBrk="0" hangingPunct="1">
                        <a:lnSpc>
                          <a:spcPct val="100000"/>
                        </a:lnSpc>
                        <a:spcBef>
                          <a:spcPct val="0"/>
                        </a:spcBef>
                        <a:spcAft>
                          <a:spcPct val="0"/>
                        </a:spcAft>
                        <a:buClrTx/>
                        <a:buSzTx/>
                        <a:buFont typeface="Arial" pitchFamily="34" charset="0"/>
                        <a:buNone/>
                      </a:pPr>
                      <a:r>
                        <a:rPr kumimoji="0" lang="zh-CN" altLang="en-US" sz="1800" b="1" i="0" u="none" strike="noStrike" cap="none" normalizeH="0" baseline="0" smtClean="0">
                          <a:ln>
                            <a:noFill/>
                          </a:ln>
                          <a:solidFill>
                            <a:srgbClr val="000066"/>
                          </a:solidFill>
                          <a:effectLst/>
                          <a:latin typeface="黑体" pitchFamily="49" charset="-122"/>
                          <a:ea typeface="黑体" pitchFamily="49" charset="-122"/>
                        </a:rPr>
                        <a:t>博士后</a:t>
                      </a:r>
                      <a:endParaRPr kumimoji="0" lang="zh-CN" altLang="en-US" sz="1800" b="1" i="0" u="none" strike="noStrike" cap="none" normalizeH="0" baseline="0" smtClean="0">
                        <a:ln>
                          <a:noFill/>
                        </a:ln>
                        <a:solidFill>
                          <a:srgbClr val="000066"/>
                        </a:solidFill>
                        <a:effectLst/>
                        <a:latin typeface="黑体" pitchFamily="49" charset="-122"/>
                        <a:ea typeface="黑体" pitchFamily="49" charset="-122"/>
                      </a:endParaRPr>
                    </a:p>
                  </a:txBody>
                  <a:tcPr marL="68580" marR="68580" marT="34290" marB="34290"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FDB"/>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pPr>
                      <a:r>
                        <a:rPr kumimoji="0" lang="zh-CN" altLang="en-US" sz="1800" b="1" i="0" u="none" strike="noStrike" cap="none" normalizeH="0" baseline="0" dirty="0" smtClean="0">
                          <a:ln>
                            <a:noFill/>
                          </a:ln>
                          <a:solidFill>
                            <a:srgbClr val="000066"/>
                          </a:solidFill>
                          <a:effectLst/>
                          <a:latin typeface="黑体" pitchFamily="49" charset="-122"/>
                          <a:ea typeface="黑体" pitchFamily="49" charset="-122"/>
                        </a:rPr>
                        <a:t>类别：访问</a:t>
                      </a:r>
                      <a:endParaRPr kumimoji="0" lang="zh-CN" altLang="en-US" sz="1800" b="1" i="0" u="none" strike="noStrike" cap="none" normalizeH="0" baseline="0" dirty="0" smtClean="0">
                        <a:ln>
                          <a:noFill/>
                        </a:ln>
                        <a:solidFill>
                          <a:srgbClr val="000066"/>
                        </a:solidFill>
                        <a:effectLst/>
                        <a:latin typeface="黑体" pitchFamily="49" charset="-122"/>
                        <a:ea typeface="黑体" pitchFamily="49" charset="-122"/>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pPr>
                      <a:r>
                        <a:rPr kumimoji="0" lang="zh-CN" altLang="en-US" sz="1800" b="1" i="0" u="none" strike="noStrike" cap="none" normalizeH="0" baseline="0" dirty="0" smtClean="0">
                          <a:ln>
                            <a:noFill/>
                          </a:ln>
                          <a:solidFill>
                            <a:srgbClr val="000066"/>
                          </a:solidFill>
                          <a:effectLst/>
                          <a:latin typeface="黑体" pitchFamily="49" charset="-122"/>
                          <a:ea typeface="黑体" pitchFamily="49" charset="-122"/>
                        </a:rPr>
                        <a:t>      学术访问（</a:t>
                      </a:r>
                      <a:r>
                        <a:rPr kumimoji="0" lang="en-US" altLang="zh-CN" sz="1800" b="1" i="0" u="none" strike="noStrike" cap="none" normalizeH="0" baseline="0" dirty="0" smtClean="0">
                          <a:ln>
                            <a:noFill/>
                          </a:ln>
                          <a:solidFill>
                            <a:srgbClr val="000066"/>
                          </a:solidFill>
                          <a:effectLst/>
                          <a:latin typeface="黑体" pitchFamily="49" charset="-122"/>
                          <a:ea typeface="黑体" pitchFamily="49" charset="-122"/>
                        </a:rPr>
                        <a:t>ACADEMIC VISITOR</a:t>
                      </a:r>
                      <a:r>
                        <a:rPr kumimoji="0" lang="zh-CN" altLang="en-US" sz="1800" b="1" i="0" u="none" strike="noStrike" cap="none" normalizeH="0" baseline="0" dirty="0" smtClean="0">
                          <a:ln>
                            <a:noFill/>
                          </a:ln>
                          <a:solidFill>
                            <a:srgbClr val="000066"/>
                          </a:solidFill>
                          <a:effectLst/>
                          <a:latin typeface="黑体" pitchFamily="49" charset="-122"/>
                          <a:ea typeface="黑体" pitchFamily="49" charset="-122"/>
                        </a:rPr>
                        <a:t>）</a:t>
                      </a:r>
                      <a:endParaRPr kumimoji="0" lang="zh-CN" altLang="en-US" sz="1800" b="1" i="0" u="none" strike="noStrike" cap="none" normalizeH="0" baseline="0" dirty="0" smtClean="0">
                        <a:ln>
                          <a:noFill/>
                        </a:ln>
                        <a:solidFill>
                          <a:srgbClr val="000066"/>
                        </a:solidFill>
                        <a:effectLst/>
                        <a:latin typeface="黑体" pitchFamily="49" charset="-122"/>
                        <a:ea typeface="黑体" pitchFamily="49" charset="-122"/>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pPr>
                      <a:r>
                        <a:rPr kumimoji="0" lang="zh-CN" altLang="en-US" sz="1800" b="1" i="0" u="none" strike="noStrike" cap="none" normalizeH="0" baseline="0" dirty="0" smtClean="0">
                          <a:ln>
                            <a:noFill/>
                          </a:ln>
                          <a:solidFill>
                            <a:srgbClr val="000066"/>
                          </a:solidFill>
                          <a:effectLst/>
                          <a:latin typeface="黑体" pitchFamily="49" charset="-122"/>
                          <a:ea typeface="黑体" pitchFamily="49" charset="-122"/>
                        </a:rPr>
                        <a:t>      访问学生（</a:t>
                      </a:r>
                      <a:r>
                        <a:rPr lang="en-US" altLang="zh-CN" sz="1800" b="1" dirty="0" smtClean="0">
                          <a:ln>
                            <a:noFill/>
                          </a:ln>
                          <a:solidFill>
                            <a:srgbClr val="000066"/>
                          </a:solidFill>
                          <a:latin typeface="黑体" pitchFamily="49" charset="-122"/>
                          <a:ea typeface="黑体" pitchFamily="49" charset="-122"/>
                          <a:sym typeface="+mn-ea"/>
                        </a:rPr>
                        <a:t>STUDENT VISITOR</a:t>
                      </a:r>
                      <a:r>
                        <a:rPr kumimoji="0" lang="zh-CN" altLang="en-US" sz="1800" b="1" i="0" u="none" strike="noStrike" cap="none" normalizeH="0" baseline="0" dirty="0" smtClean="0">
                          <a:ln>
                            <a:noFill/>
                          </a:ln>
                          <a:solidFill>
                            <a:srgbClr val="000066"/>
                          </a:solidFill>
                          <a:effectLst/>
                          <a:latin typeface="黑体" pitchFamily="49" charset="-122"/>
                          <a:ea typeface="黑体" pitchFamily="49" charset="-122"/>
                        </a:rPr>
                        <a:t>）</a:t>
                      </a:r>
                      <a:endParaRPr kumimoji="0" lang="zh-CN" altLang="en-US" sz="1800" b="1" i="0" u="none" strike="noStrike" cap="none" normalizeH="0" baseline="0" dirty="0" smtClean="0">
                        <a:ln>
                          <a:noFill/>
                        </a:ln>
                        <a:solidFill>
                          <a:srgbClr val="000066"/>
                        </a:solidFill>
                        <a:effectLst/>
                        <a:latin typeface="黑体" pitchFamily="49" charset="-122"/>
                        <a:ea typeface="黑体" pitchFamily="49" charset="-122"/>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pPr>
                      <a:r>
                        <a:rPr kumimoji="0" lang="zh-CN" altLang="en-US" sz="1800" b="1" i="0" u="none" strike="noStrike" cap="none" normalizeH="0" baseline="0" dirty="0" smtClean="0">
                          <a:ln>
                            <a:noFill/>
                          </a:ln>
                          <a:solidFill>
                            <a:srgbClr val="000066"/>
                          </a:solidFill>
                          <a:effectLst/>
                          <a:latin typeface="黑体" pitchFamily="49" charset="-122"/>
                          <a:ea typeface="黑体" pitchFamily="49" charset="-122"/>
                        </a:rPr>
                        <a:t>类别：</a:t>
                      </a:r>
                      <a:r>
                        <a:rPr lang="zh-CN" altLang="en-US" sz="1800" b="1" dirty="0" smtClean="0">
                          <a:ln>
                            <a:noFill/>
                          </a:ln>
                          <a:solidFill>
                            <a:srgbClr val="000066"/>
                          </a:solidFill>
                          <a:latin typeface="黑体" pitchFamily="49" charset="-122"/>
                          <a:ea typeface="黑体" pitchFamily="49" charset="-122"/>
                          <a:sym typeface="+mn-ea"/>
                        </a:rPr>
                        <a:t>计点积分制（</a:t>
                      </a:r>
                      <a:r>
                        <a:rPr lang="en-US" altLang="zh-CN" sz="1800" b="1" dirty="0" smtClean="0">
                          <a:ln>
                            <a:noFill/>
                          </a:ln>
                          <a:solidFill>
                            <a:srgbClr val="000066"/>
                          </a:solidFill>
                          <a:latin typeface="黑体" pitchFamily="49" charset="-122"/>
                          <a:ea typeface="黑体" pitchFamily="49" charset="-122"/>
                          <a:sym typeface="+mn-ea"/>
                        </a:rPr>
                        <a:t>PBS</a:t>
                      </a:r>
                      <a:r>
                        <a:rPr lang="zh-CN" altLang="en-US" sz="1800" b="1" dirty="0" smtClean="0">
                          <a:ln>
                            <a:noFill/>
                          </a:ln>
                          <a:solidFill>
                            <a:srgbClr val="000066"/>
                          </a:solidFill>
                          <a:latin typeface="黑体" pitchFamily="49" charset="-122"/>
                          <a:ea typeface="黑体" pitchFamily="49" charset="-122"/>
                          <a:sym typeface="+mn-ea"/>
                        </a:rPr>
                        <a:t>）</a:t>
                      </a:r>
                      <a:r>
                        <a:rPr kumimoji="0" lang="zh-CN" altLang="en-US" sz="1800" b="1" i="0" u="none" strike="noStrike" cap="none" normalizeH="0" baseline="0" dirty="0" smtClean="0">
                          <a:ln>
                            <a:noFill/>
                          </a:ln>
                          <a:solidFill>
                            <a:srgbClr val="000066"/>
                          </a:solidFill>
                          <a:effectLst/>
                          <a:latin typeface="黑体" pitchFamily="49" charset="-122"/>
                          <a:ea typeface="黑体" pitchFamily="49" charset="-122"/>
                        </a:rPr>
                        <a:t> </a:t>
                      </a:r>
                      <a:r>
                        <a:rPr kumimoji="0" lang="en-US" altLang="zh-CN" sz="1800" b="1" i="0" u="none" strike="noStrike" cap="none" normalizeH="0" baseline="0" dirty="0" smtClean="0">
                          <a:ln>
                            <a:noFill/>
                          </a:ln>
                          <a:solidFill>
                            <a:srgbClr val="000066"/>
                          </a:solidFill>
                          <a:effectLst/>
                          <a:latin typeface="黑体" pitchFamily="49" charset="-122"/>
                          <a:ea typeface="黑体" pitchFamily="49" charset="-122"/>
                        </a:rPr>
                        <a:t>T5</a:t>
                      </a:r>
                      <a:endParaRPr kumimoji="0" lang="en-US" altLang="zh-CN" sz="1800" b="1" i="0" u="none" strike="noStrike" cap="none" normalizeH="0" baseline="0" dirty="0" smtClean="0">
                        <a:ln>
                          <a:noFill/>
                        </a:ln>
                        <a:solidFill>
                          <a:srgbClr val="000066"/>
                        </a:solidFill>
                        <a:effectLst/>
                        <a:latin typeface="黑体" pitchFamily="49" charset="-122"/>
                        <a:ea typeface="黑体" pitchFamily="49" charset="-122"/>
                      </a:endParaRPr>
                    </a:p>
                  </a:txBody>
                  <a:tcPr marL="68580" marR="68580"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FDB"/>
                    </a:solidFill>
                  </a:tcPr>
                </a:tc>
              </a:tr>
              <a:tr h="677550">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pPr>
                      <a:r>
                        <a:rPr kumimoji="0" lang="zh-CN" altLang="en-US" sz="1800" b="1" i="0" u="none" strike="noStrike" cap="none" normalizeH="0" baseline="0" smtClean="0">
                          <a:ln>
                            <a:noFill/>
                          </a:ln>
                          <a:solidFill>
                            <a:srgbClr val="000066"/>
                          </a:solidFill>
                          <a:effectLst/>
                          <a:latin typeface="黑体" pitchFamily="49" charset="-122"/>
                          <a:ea typeface="黑体" pitchFamily="49" charset="-122"/>
                        </a:rPr>
                        <a:t>学生（攻读学位）</a:t>
                      </a:r>
                      <a:endParaRPr kumimoji="0" lang="zh-CN" altLang="en-US" sz="1800" b="1" i="0" u="none" strike="noStrike" cap="none" normalizeH="0" baseline="0" smtClean="0">
                        <a:ln>
                          <a:noFill/>
                        </a:ln>
                        <a:solidFill>
                          <a:srgbClr val="000066"/>
                        </a:solidFill>
                        <a:effectLst/>
                        <a:latin typeface="黑体" pitchFamily="49" charset="-122"/>
                        <a:ea typeface="黑体" pitchFamily="49" charset="-122"/>
                      </a:endParaRPr>
                    </a:p>
                  </a:txBody>
                  <a:tcPr marL="68580" marR="68580" marT="34290" marB="34290"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0EE"/>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pPr>
                      <a:r>
                        <a:rPr kumimoji="0" lang="zh-CN" altLang="en-US" sz="1800" b="1" i="0" u="none" strike="noStrike" cap="none" normalizeH="0" baseline="0" dirty="0" smtClean="0">
                          <a:ln>
                            <a:noFill/>
                          </a:ln>
                          <a:solidFill>
                            <a:srgbClr val="000066"/>
                          </a:solidFill>
                          <a:effectLst/>
                          <a:latin typeface="黑体" pitchFamily="49" charset="-122"/>
                          <a:ea typeface="黑体" pitchFamily="49" charset="-122"/>
                        </a:rPr>
                        <a:t>类别：计点积分制（</a:t>
                      </a:r>
                      <a:r>
                        <a:rPr kumimoji="0" lang="en-US" altLang="zh-CN" sz="1800" b="1" i="0" u="none" strike="noStrike" cap="none" normalizeH="0" baseline="0" dirty="0" smtClean="0">
                          <a:ln>
                            <a:noFill/>
                          </a:ln>
                          <a:solidFill>
                            <a:srgbClr val="000066"/>
                          </a:solidFill>
                          <a:effectLst/>
                          <a:latin typeface="黑体" pitchFamily="49" charset="-122"/>
                          <a:ea typeface="黑体" pitchFamily="49" charset="-122"/>
                        </a:rPr>
                        <a:t>PBS</a:t>
                      </a:r>
                      <a:r>
                        <a:rPr kumimoji="0" lang="zh-CN" altLang="en-US" sz="1800" b="1" i="0" u="none" strike="noStrike" cap="none" normalizeH="0" baseline="0" dirty="0" smtClean="0">
                          <a:ln>
                            <a:noFill/>
                          </a:ln>
                          <a:solidFill>
                            <a:srgbClr val="000066"/>
                          </a:solidFill>
                          <a:effectLst/>
                          <a:latin typeface="黑体" pitchFamily="49" charset="-122"/>
                          <a:ea typeface="黑体" pitchFamily="49" charset="-122"/>
                        </a:rPr>
                        <a:t>）</a:t>
                      </a:r>
                      <a:r>
                        <a:rPr kumimoji="0" lang="en-US" altLang="zh-CN" sz="1800" b="1" i="0" u="none" strike="noStrike" cap="none" normalizeH="0" baseline="0" dirty="0" smtClean="0">
                          <a:ln>
                            <a:noFill/>
                          </a:ln>
                          <a:solidFill>
                            <a:srgbClr val="000066"/>
                          </a:solidFill>
                          <a:effectLst/>
                          <a:latin typeface="黑体" pitchFamily="49" charset="-122"/>
                          <a:ea typeface="黑体" pitchFamily="49" charset="-122"/>
                        </a:rPr>
                        <a:t>T4</a:t>
                      </a:r>
                      <a:endParaRPr kumimoji="0" lang="zh-CN" altLang="en-US" sz="1800" b="1" i="0" u="none" strike="noStrike" cap="none" normalizeH="0" baseline="0" dirty="0" smtClean="0">
                        <a:ln>
                          <a:noFill/>
                        </a:ln>
                        <a:solidFill>
                          <a:srgbClr val="000066"/>
                        </a:solidFill>
                        <a:effectLst/>
                        <a:latin typeface="黑体" pitchFamily="49" charset="-122"/>
                        <a:ea typeface="黑体" pitchFamily="49" charset="-122"/>
                      </a:endParaRPr>
                    </a:p>
                  </a:txBody>
                  <a:tcPr marL="68580" marR="68580"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0EE"/>
                    </a:solidFill>
                  </a:tcPr>
                </a:tc>
              </a:tr>
              <a:tr h="1280203">
                <a:tc>
                  <a: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pPr>
                      <a:r>
                        <a:rPr kumimoji="0" lang="zh-CN" altLang="en-US" sz="1800" b="1" i="0" u="none" strike="noStrike" cap="none" normalizeH="0" baseline="0" smtClean="0">
                          <a:ln>
                            <a:noFill/>
                          </a:ln>
                          <a:solidFill>
                            <a:srgbClr val="000066"/>
                          </a:solidFill>
                          <a:effectLst/>
                          <a:latin typeface="黑体" pitchFamily="49" charset="-122"/>
                          <a:ea typeface="黑体" pitchFamily="49" charset="-122"/>
                        </a:rPr>
                        <a:t>联合培养博士生</a:t>
                      </a:r>
                      <a:endParaRPr kumimoji="0" lang="zh-CN" altLang="en-US" sz="1800" b="1" i="0" u="none" strike="noStrike" cap="none" normalizeH="0" baseline="0" smtClean="0">
                        <a:ln>
                          <a:noFill/>
                        </a:ln>
                        <a:solidFill>
                          <a:srgbClr val="000066"/>
                        </a:solidFill>
                        <a:effectLst/>
                        <a:latin typeface="黑体" pitchFamily="49" charset="-122"/>
                        <a:ea typeface="黑体" pitchFamily="49" charset="-122"/>
                      </a:endParaRPr>
                    </a:p>
                    <a:p>
                      <a:pPr marL="0" marR="0" lvl="0" indent="0" algn="ctr"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1" i="0" u="none" strike="noStrike" cap="none" normalizeH="0" baseline="0" smtClean="0">
                        <a:ln>
                          <a:noFill/>
                        </a:ln>
                        <a:solidFill>
                          <a:srgbClr val="000066"/>
                        </a:solidFill>
                        <a:effectLst/>
                        <a:latin typeface="黑体" pitchFamily="49" charset="-122"/>
                        <a:ea typeface="黑体" pitchFamily="49" charset="-122"/>
                      </a:endParaRPr>
                    </a:p>
                  </a:txBody>
                  <a:tcPr marL="68580" marR="68580" marT="34290" marB="34290"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FDB"/>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pPr>
                      <a:r>
                        <a:rPr kumimoji="0" lang="zh-CN" altLang="en-US" sz="1800" b="1" i="0" u="none" strike="noStrike" cap="none" normalizeH="0" baseline="0" dirty="0" smtClean="0">
                          <a:ln>
                            <a:noFill/>
                          </a:ln>
                          <a:solidFill>
                            <a:srgbClr val="000066"/>
                          </a:solidFill>
                          <a:effectLst/>
                          <a:latin typeface="黑体" pitchFamily="49" charset="-122"/>
                          <a:ea typeface="黑体" pitchFamily="49" charset="-122"/>
                        </a:rPr>
                        <a:t>类别：访问</a:t>
                      </a:r>
                      <a:r>
                        <a:rPr kumimoji="0" lang="en-US" altLang="zh-CN" sz="1800" b="1" i="0" u="none" strike="noStrike" cap="none" normalizeH="0" baseline="0" dirty="0" smtClean="0">
                          <a:ln>
                            <a:noFill/>
                          </a:ln>
                          <a:solidFill>
                            <a:srgbClr val="000066"/>
                          </a:solidFill>
                          <a:effectLst/>
                          <a:latin typeface="黑体" pitchFamily="49" charset="-122"/>
                          <a:ea typeface="黑体" pitchFamily="49" charset="-122"/>
                        </a:rPr>
                        <a:t>(6</a:t>
                      </a:r>
                      <a:r>
                        <a:rPr kumimoji="0" lang="zh-CN" altLang="en-US" sz="1800" b="1" i="0" u="none" strike="noStrike" cap="none" normalizeH="0" baseline="0" dirty="0" smtClean="0">
                          <a:ln>
                            <a:noFill/>
                          </a:ln>
                          <a:solidFill>
                            <a:srgbClr val="000066"/>
                          </a:solidFill>
                          <a:effectLst/>
                          <a:latin typeface="黑体" pitchFamily="49" charset="-122"/>
                          <a:ea typeface="黑体" pitchFamily="49" charset="-122"/>
                        </a:rPr>
                        <a:t>个月内</a:t>
                      </a:r>
                      <a:r>
                        <a:rPr kumimoji="0" lang="en-US" altLang="zh-CN" sz="1800" b="1" i="0" u="none" strike="noStrike" cap="none" normalizeH="0" baseline="0" dirty="0" smtClean="0">
                          <a:ln>
                            <a:noFill/>
                          </a:ln>
                          <a:solidFill>
                            <a:srgbClr val="000066"/>
                          </a:solidFill>
                          <a:effectLst/>
                          <a:latin typeface="黑体" pitchFamily="49" charset="-122"/>
                          <a:ea typeface="黑体" pitchFamily="49" charset="-122"/>
                        </a:rPr>
                        <a:t>)</a:t>
                      </a:r>
                      <a:endParaRPr kumimoji="0" lang="en-US" altLang="zh-CN" sz="1800" b="1" i="0" u="none" strike="noStrike" cap="none" normalizeH="0" baseline="0" dirty="0" smtClean="0">
                        <a:ln>
                          <a:noFill/>
                        </a:ln>
                        <a:solidFill>
                          <a:srgbClr val="000066"/>
                        </a:solidFill>
                        <a:effectLst/>
                        <a:latin typeface="黑体" pitchFamily="49" charset="-122"/>
                        <a:ea typeface="黑体" pitchFamily="49" charset="-122"/>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pPr>
                      <a:r>
                        <a:rPr kumimoji="0" lang="en-US" altLang="zh-CN" sz="1800" b="1" i="0" u="none" strike="noStrike" cap="none" normalizeH="0" baseline="0" dirty="0" smtClean="0">
                          <a:ln>
                            <a:noFill/>
                          </a:ln>
                          <a:solidFill>
                            <a:srgbClr val="000066"/>
                          </a:solidFill>
                          <a:effectLst/>
                          <a:latin typeface="黑体" pitchFamily="49" charset="-122"/>
                          <a:ea typeface="黑体" pitchFamily="49" charset="-122"/>
                        </a:rPr>
                        <a:t>      </a:t>
                      </a:r>
                      <a:r>
                        <a:rPr kumimoji="0" lang="zh-CN" altLang="en-US" sz="1800" b="1" i="0" u="none" strike="noStrike" cap="none" normalizeH="0" baseline="0" dirty="0" smtClean="0">
                          <a:ln>
                            <a:noFill/>
                          </a:ln>
                          <a:solidFill>
                            <a:srgbClr val="000066"/>
                          </a:solidFill>
                          <a:effectLst/>
                          <a:latin typeface="黑体" pitchFamily="49" charset="-122"/>
                          <a:ea typeface="黑体" pitchFamily="49" charset="-122"/>
                        </a:rPr>
                        <a:t>访问学生（</a:t>
                      </a:r>
                      <a:r>
                        <a:rPr kumimoji="0" lang="en-US" altLang="zh-CN" sz="1800" b="1" i="0" u="none" strike="noStrike" cap="none" normalizeH="0" baseline="0" dirty="0" smtClean="0">
                          <a:ln>
                            <a:noFill/>
                          </a:ln>
                          <a:solidFill>
                            <a:srgbClr val="000066"/>
                          </a:solidFill>
                          <a:effectLst/>
                          <a:latin typeface="黑体" pitchFamily="49" charset="-122"/>
                          <a:ea typeface="黑体" pitchFamily="49" charset="-122"/>
                        </a:rPr>
                        <a:t>STUDENT VISITOR</a:t>
                      </a:r>
                      <a:r>
                        <a:rPr kumimoji="0" lang="zh-CN" altLang="en-US" sz="1800" b="1" i="0" u="none" strike="noStrike" cap="none" normalizeH="0" baseline="0" dirty="0" smtClean="0">
                          <a:ln>
                            <a:noFill/>
                          </a:ln>
                          <a:solidFill>
                            <a:srgbClr val="000066"/>
                          </a:solidFill>
                          <a:effectLst/>
                          <a:latin typeface="黑体" pitchFamily="49" charset="-122"/>
                          <a:ea typeface="黑体" pitchFamily="49" charset="-122"/>
                        </a:rPr>
                        <a:t>）</a:t>
                      </a:r>
                      <a:endParaRPr kumimoji="0" lang="zh-CN" altLang="en-US" sz="1800" b="1" i="0" u="none" strike="noStrike" cap="none" normalizeH="0" baseline="0" dirty="0" smtClean="0">
                        <a:ln>
                          <a:noFill/>
                        </a:ln>
                        <a:solidFill>
                          <a:srgbClr val="000066"/>
                        </a:solidFill>
                        <a:effectLst/>
                        <a:latin typeface="黑体" pitchFamily="49" charset="-122"/>
                        <a:ea typeface="黑体" pitchFamily="49" charset="-122"/>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pPr>
                      <a:r>
                        <a:rPr kumimoji="0" lang="zh-CN" altLang="en-US" sz="1800" b="1" i="0" u="none" strike="noStrike" cap="none" normalizeH="0" baseline="0" dirty="0" smtClean="0">
                          <a:ln>
                            <a:noFill/>
                          </a:ln>
                          <a:solidFill>
                            <a:srgbClr val="000066"/>
                          </a:solidFill>
                          <a:effectLst/>
                          <a:latin typeface="黑体" pitchFamily="49" charset="-122"/>
                          <a:ea typeface="黑体" pitchFamily="49" charset="-122"/>
                        </a:rPr>
                        <a:t>类别：计点积分制（</a:t>
                      </a:r>
                      <a:r>
                        <a:rPr kumimoji="0" lang="en-US" altLang="zh-CN" sz="1800" b="1" i="0" u="none" strike="noStrike" cap="none" normalizeH="0" baseline="0" dirty="0" smtClean="0">
                          <a:ln>
                            <a:noFill/>
                          </a:ln>
                          <a:solidFill>
                            <a:srgbClr val="000066"/>
                          </a:solidFill>
                          <a:effectLst/>
                          <a:latin typeface="黑体" pitchFamily="49" charset="-122"/>
                          <a:ea typeface="黑体" pitchFamily="49" charset="-122"/>
                        </a:rPr>
                        <a:t>PBS</a:t>
                      </a:r>
                      <a:r>
                        <a:rPr kumimoji="0" lang="zh-CN" altLang="en-US" sz="1800" b="1" i="0" u="none" strike="noStrike" cap="none" normalizeH="0" baseline="0" dirty="0" smtClean="0">
                          <a:ln>
                            <a:noFill/>
                          </a:ln>
                          <a:solidFill>
                            <a:srgbClr val="000066"/>
                          </a:solidFill>
                          <a:effectLst/>
                          <a:latin typeface="黑体" pitchFamily="49" charset="-122"/>
                          <a:ea typeface="黑体" pitchFamily="49" charset="-122"/>
                        </a:rPr>
                        <a:t>） </a:t>
                      </a:r>
                      <a:r>
                        <a:rPr kumimoji="0" lang="en-US" altLang="zh-CN" sz="1800" b="1" i="0" u="none" strike="noStrike" cap="none" normalizeH="0" baseline="0" dirty="0" smtClean="0">
                          <a:ln>
                            <a:noFill/>
                          </a:ln>
                          <a:solidFill>
                            <a:srgbClr val="000066"/>
                          </a:solidFill>
                          <a:effectLst/>
                          <a:latin typeface="黑体" pitchFamily="49" charset="-122"/>
                          <a:ea typeface="黑体" pitchFamily="49" charset="-122"/>
                        </a:rPr>
                        <a:t>T4</a:t>
                      </a:r>
                      <a:r>
                        <a:rPr kumimoji="0" lang="zh-CN" altLang="en-US" sz="1800" b="1" i="0" u="none" strike="noStrike" cap="none" normalizeH="0" baseline="0" dirty="0" smtClean="0">
                          <a:ln>
                            <a:noFill/>
                          </a:ln>
                          <a:solidFill>
                            <a:srgbClr val="000066"/>
                          </a:solidFill>
                          <a:effectLst/>
                          <a:latin typeface="黑体" pitchFamily="49" charset="-122"/>
                          <a:ea typeface="黑体" pitchFamily="49" charset="-122"/>
                        </a:rPr>
                        <a:t>、</a:t>
                      </a:r>
                      <a:r>
                        <a:rPr kumimoji="0" lang="en-US" altLang="zh-CN" sz="1800" b="1" i="0" u="none" strike="noStrike" cap="none" normalizeH="0" baseline="0" dirty="0" smtClean="0">
                          <a:ln>
                            <a:noFill/>
                          </a:ln>
                          <a:solidFill>
                            <a:srgbClr val="000066"/>
                          </a:solidFill>
                          <a:effectLst/>
                          <a:latin typeface="黑体" pitchFamily="49" charset="-122"/>
                          <a:ea typeface="黑体" pitchFamily="49" charset="-122"/>
                        </a:rPr>
                        <a:t>T5</a:t>
                      </a:r>
                      <a:endParaRPr kumimoji="0" lang="en-US" altLang="zh-CN" sz="1800" b="1" i="0" u="none" strike="noStrike" cap="none" normalizeH="0" baseline="0" dirty="0" smtClean="0">
                        <a:ln>
                          <a:noFill/>
                        </a:ln>
                        <a:solidFill>
                          <a:srgbClr val="000066"/>
                        </a:solidFill>
                        <a:effectLst/>
                        <a:latin typeface="黑体" pitchFamily="49" charset="-122"/>
                        <a:ea typeface="黑体" pitchFamily="49" charset="-122"/>
                      </a:endParaRPr>
                    </a:p>
                  </a:txBody>
                  <a:tcPr marL="68580" marR="68580" marT="34290" marB="3429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FDB"/>
                    </a:solidFill>
                  </a:tcPr>
                </a:tc>
              </a:tr>
            </a:tbl>
          </a:graphicData>
        </a:graphic>
      </p:graphicFrame>
      <p:sp>
        <p:nvSpPr>
          <p:cNvPr id="52243" name="矩形 3"/>
          <p:cNvSpPr>
            <a:spLocks noChangeArrowheads="1"/>
          </p:cNvSpPr>
          <p:nvPr/>
        </p:nvSpPr>
        <p:spPr bwMode="auto">
          <a:xfrm>
            <a:off x="3714744" y="231802"/>
            <a:ext cx="1729961" cy="553998"/>
          </a:xfrm>
          <a:prstGeom prst="rect">
            <a:avLst/>
          </a:prstGeom>
          <a:noFill/>
          <a:ln w="9525">
            <a:noFill/>
            <a:miter lim="800000"/>
          </a:ln>
        </p:spPr>
        <p:txBody>
          <a:bodyPr wrap="none">
            <a:spAutoFit/>
          </a:bodyPr>
          <a:lstStyle/>
          <a:p>
            <a:r>
              <a:rPr lang="zh-CN" altLang="en-US" sz="3000" b="1" dirty="0">
                <a:solidFill>
                  <a:srgbClr val="FF0000"/>
                </a:solidFill>
                <a:latin typeface="Lantinghei SC Demibold"/>
                <a:ea typeface="Lantinghei SC Demibold"/>
                <a:cs typeface="Lantinghei SC Demibold"/>
              </a:rPr>
              <a:t>签证类型</a:t>
            </a:r>
            <a:endParaRPr lang="zh-CN" altLang="en-US" sz="3000" b="1"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2071670" y="357178"/>
            <a:ext cx="5000660" cy="857250"/>
          </a:xfrm>
        </p:spPr>
        <p:txBody>
          <a:bodyPr/>
          <a:lstStyle/>
          <a:p>
            <a:r>
              <a:rPr lang="zh-CN" altLang="en-US" sz="3000" b="1" dirty="0" smtClean="0">
                <a:solidFill>
                  <a:srgbClr val="FB3211"/>
                </a:solidFill>
                <a:latin typeface="Lantinghei SC Demibold"/>
                <a:ea typeface="Lantinghei SC Demibold"/>
                <a:cs typeface="Lantinghei SC Demibold"/>
              </a:rPr>
              <a:t>签证材料特殊说明</a:t>
            </a:r>
            <a:endParaRPr lang="zh-CN" altLang="en-US" sz="3000" b="1" dirty="0" smtClean="0">
              <a:solidFill>
                <a:srgbClr val="FB3211"/>
              </a:solidFill>
              <a:latin typeface="Lantinghei SC Demibold"/>
              <a:ea typeface="Lantinghei SC Demibold"/>
              <a:cs typeface="Lantinghei SC Demibold"/>
            </a:endParaRPr>
          </a:p>
        </p:txBody>
      </p:sp>
      <p:sp>
        <p:nvSpPr>
          <p:cNvPr id="53251" name="Rectangle 3"/>
          <p:cNvSpPr>
            <a:spLocks noGrp="1"/>
          </p:cNvSpPr>
          <p:nvPr>
            <p:ph idx="1"/>
          </p:nvPr>
        </p:nvSpPr>
        <p:spPr>
          <a:xfrm>
            <a:off x="466725" y="1214428"/>
            <a:ext cx="8362950" cy="3000396"/>
          </a:xfrm>
        </p:spPr>
        <p:txBody>
          <a:bodyPr anchor="ctr"/>
          <a:lstStyle/>
          <a:p>
            <a:pPr marL="0" indent="0" eaLnBrk="1" hangingPunct="1"/>
            <a:r>
              <a:rPr lang="en-US" altLang="zh-CN" sz="2400" b="1" dirty="0" smtClean="0">
                <a:solidFill>
                  <a:srgbClr val="F2DCDB"/>
                </a:solidFill>
                <a:latin typeface="Lantinghei SC Demibold"/>
                <a:ea typeface="Lantinghei SC Demibold"/>
                <a:cs typeface="Lantinghei SC Demibold"/>
              </a:rPr>
              <a:t> </a:t>
            </a:r>
            <a:r>
              <a:rPr lang="zh-CN" altLang="en-US" sz="2400" b="1" dirty="0" smtClean="0">
                <a:solidFill>
                  <a:srgbClr val="F2DCDB"/>
                </a:solidFill>
                <a:latin typeface="Lantinghei SC Demibold"/>
                <a:ea typeface="Lantinghei SC Demibold"/>
                <a:cs typeface="Lantinghei SC Demibold"/>
              </a:rPr>
              <a:t>资助证明 （</a:t>
            </a:r>
            <a:r>
              <a:rPr lang="en-US" altLang="zh-CN" sz="2400" b="1" dirty="0" smtClean="0">
                <a:solidFill>
                  <a:srgbClr val="F2DCDB"/>
                </a:solidFill>
                <a:latin typeface="Lantinghei SC Demibold"/>
                <a:ea typeface="Lantinghei SC Demibold"/>
                <a:cs typeface="Lantinghei SC Demibold"/>
              </a:rPr>
              <a:t>T5</a:t>
            </a:r>
            <a:r>
              <a:rPr lang="zh-CN" altLang="en-US" sz="2400" b="1" dirty="0" smtClean="0">
                <a:solidFill>
                  <a:srgbClr val="F2DCDB"/>
                </a:solidFill>
                <a:latin typeface="Lantinghei SC Demibold"/>
                <a:ea typeface="Lantinghei SC Demibold"/>
                <a:cs typeface="Lantinghei SC Demibold"/>
              </a:rPr>
              <a:t>类型）</a:t>
            </a:r>
            <a:endParaRPr lang="zh-CN" altLang="en-US" sz="2400" b="1" dirty="0" smtClean="0">
              <a:solidFill>
                <a:srgbClr val="F2DCDB"/>
              </a:solidFill>
              <a:latin typeface="Lantinghei SC Demibold"/>
              <a:ea typeface="Lantinghei SC Demibold"/>
              <a:cs typeface="Lantinghei SC Demibold"/>
            </a:endParaRPr>
          </a:p>
          <a:p>
            <a:pPr marL="0" indent="0" eaLnBrk="1" hangingPunct="1">
              <a:buNone/>
            </a:pPr>
            <a:r>
              <a:rPr lang="en-US" altLang="zh-CN" sz="2400" b="1" dirty="0" smtClean="0">
                <a:solidFill>
                  <a:srgbClr val="F2DCDB"/>
                </a:solidFill>
                <a:latin typeface="Lantinghei SC Demibold"/>
                <a:ea typeface="Lantinghei SC Demibold"/>
                <a:cs typeface="Lantinghei SC Demibold"/>
              </a:rPr>
              <a:t>Certificate of Sponsorship </a:t>
            </a:r>
            <a:r>
              <a:rPr lang="zh-CN" altLang="en-US" sz="2400" b="1" dirty="0" smtClean="0">
                <a:solidFill>
                  <a:srgbClr val="F2DCDB"/>
                </a:solidFill>
                <a:latin typeface="Lantinghei SC Demibold"/>
                <a:ea typeface="Lantinghei SC Demibold"/>
                <a:cs typeface="Lantinghei SC Demibold"/>
              </a:rPr>
              <a:t>，简称</a:t>
            </a:r>
            <a:r>
              <a:rPr lang="en-US" altLang="zh-CN" sz="2400" b="1" dirty="0" smtClean="0">
                <a:solidFill>
                  <a:srgbClr val="F2DCDB"/>
                </a:solidFill>
                <a:latin typeface="Lantinghei SC Demibold"/>
                <a:ea typeface="Lantinghei SC Demibold"/>
                <a:cs typeface="Lantinghei SC Demibold"/>
              </a:rPr>
              <a:t>COS</a:t>
            </a:r>
            <a:endParaRPr lang="en-US" altLang="zh-CN" sz="2400" b="1" dirty="0" smtClean="0">
              <a:solidFill>
                <a:srgbClr val="F2DCDB"/>
              </a:solidFill>
              <a:latin typeface="Lantinghei SC Demibold"/>
              <a:ea typeface="Lantinghei SC Demibold"/>
              <a:cs typeface="Lantinghei SC Demibold"/>
            </a:endParaRPr>
          </a:p>
          <a:p>
            <a:pPr marL="0" indent="0" eaLnBrk="1" hangingPunct="1">
              <a:buNone/>
            </a:pPr>
            <a:endParaRPr lang="en-US" altLang="zh-CN" sz="2400" b="1" dirty="0" smtClean="0">
              <a:solidFill>
                <a:srgbClr val="F2DCDB"/>
              </a:solidFill>
              <a:latin typeface="Lantinghei SC Demibold"/>
              <a:ea typeface="Lantinghei SC Demibold"/>
              <a:cs typeface="Lantinghei SC Demibold"/>
            </a:endParaRPr>
          </a:p>
          <a:p>
            <a:pPr marL="0" indent="0" eaLnBrk="1" hangingPunct="1"/>
            <a:r>
              <a:rPr lang="en-US" altLang="zh-CN" sz="2400" b="1" dirty="0" smtClean="0">
                <a:solidFill>
                  <a:srgbClr val="F2DCDB"/>
                </a:solidFill>
                <a:latin typeface="Lantinghei SC Demibold"/>
                <a:ea typeface="Lantinghei SC Demibold"/>
                <a:cs typeface="Lantinghei SC Demibold"/>
              </a:rPr>
              <a:t> </a:t>
            </a:r>
            <a:r>
              <a:rPr lang="zh-CN" altLang="en-US" sz="2400" b="1" dirty="0" smtClean="0">
                <a:solidFill>
                  <a:srgbClr val="F2DCDB"/>
                </a:solidFill>
                <a:latin typeface="Lantinghei SC Demibold"/>
                <a:ea typeface="Lantinghei SC Demibold"/>
                <a:cs typeface="Lantinghei SC Demibold"/>
              </a:rPr>
              <a:t>入学通知书（</a:t>
            </a:r>
            <a:r>
              <a:rPr lang="en-US" altLang="zh-CN" sz="2400" b="1" dirty="0" smtClean="0">
                <a:solidFill>
                  <a:srgbClr val="F2DCDB"/>
                </a:solidFill>
                <a:latin typeface="Lantinghei SC Demibold"/>
                <a:ea typeface="Lantinghei SC Demibold"/>
                <a:cs typeface="Lantinghei SC Demibold"/>
              </a:rPr>
              <a:t>T4</a:t>
            </a:r>
            <a:r>
              <a:rPr lang="zh-CN" altLang="en-US" sz="2400" b="1" dirty="0" smtClean="0">
                <a:solidFill>
                  <a:srgbClr val="F2DCDB"/>
                </a:solidFill>
                <a:latin typeface="Lantinghei SC Demibold"/>
                <a:ea typeface="Lantinghei SC Demibold"/>
                <a:cs typeface="Lantinghei SC Demibold"/>
              </a:rPr>
              <a:t>类型）</a:t>
            </a:r>
            <a:endParaRPr lang="zh-CN" altLang="en-US" sz="2400" b="1" dirty="0" smtClean="0">
              <a:solidFill>
                <a:srgbClr val="F2DCDB"/>
              </a:solidFill>
              <a:latin typeface="Lantinghei SC Demibold"/>
              <a:ea typeface="Lantinghei SC Demibold"/>
              <a:cs typeface="Lantinghei SC Demibold"/>
            </a:endParaRPr>
          </a:p>
          <a:p>
            <a:pPr marL="0" indent="0" eaLnBrk="1" hangingPunct="1">
              <a:buNone/>
            </a:pPr>
            <a:r>
              <a:rPr lang="en-GB" altLang="en-US" sz="2400" b="1" dirty="0" smtClean="0">
                <a:solidFill>
                  <a:srgbClr val="F2DCDB"/>
                </a:solidFill>
                <a:latin typeface="Lantinghei SC Demibold"/>
                <a:ea typeface="Lantinghei SC Demibold"/>
                <a:cs typeface="Lantinghei SC Demibold"/>
              </a:rPr>
              <a:t>Confirmation of Acceptance for Studies </a:t>
            </a:r>
            <a:r>
              <a:rPr lang="zh-CN" altLang="en-US" sz="2400" b="1" dirty="0" smtClean="0">
                <a:solidFill>
                  <a:srgbClr val="F2DCDB"/>
                </a:solidFill>
                <a:latin typeface="Lantinghei SC Demibold"/>
                <a:ea typeface="Lantinghei SC Demibold"/>
                <a:cs typeface="Lantinghei SC Demibold"/>
              </a:rPr>
              <a:t>，  简称</a:t>
            </a:r>
            <a:r>
              <a:rPr lang="en-US" altLang="zh-CN" sz="2400" b="1" dirty="0" smtClean="0">
                <a:solidFill>
                  <a:srgbClr val="F2DCDB"/>
                </a:solidFill>
                <a:latin typeface="Lantinghei SC Demibold"/>
                <a:ea typeface="Lantinghei SC Demibold"/>
                <a:cs typeface="Lantinghei SC Demibold"/>
              </a:rPr>
              <a:t>CAS</a:t>
            </a:r>
            <a:endParaRPr lang="en-US" altLang="zh-CN" sz="2400" b="1" dirty="0" smtClean="0">
              <a:solidFill>
                <a:srgbClr val="F2DCDB"/>
              </a:solidFill>
              <a:latin typeface="Lantinghei SC Demibold"/>
              <a:ea typeface="Lantinghei SC Demibold"/>
              <a:cs typeface="Lantinghei SC Demibold"/>
            </a:endParaRPr>
          </a:p>
          <a:p>
            <a:pPr marL="0" indent="0" eaLnBrk="1" hangingPunct="1">
              <a:buFont typeface="Arial" pitchFamily="34" charset="0"/>
              <a:buNone/>
            </a:pPr>
            <a:endParaRPr lang="en-US" altLang="zh-CN" sz="2400" b="1" dirty="0" smtClean="0">
              <a:solidFill>
                <a:srgbClr val="F2DCDB"/>
              </a:solidFill>
              <a:latin typeface="Lantinghei SC Demibold"/>
              <a:ea typeface="Lantinghei SC Demibold"/>
              <a:cs typeface="Lantinghei SC Demibold"/>
            </a:endParaRPr>
          </a:p>
          <a:p>
            <a:pPr marL="0" indent="0" eaLnBrk="1" hangingPunct="1"/>
            <a:endParaRPr lang="en-US" altLang="zh-CN" sz="2400" b="1" dirty="0" smtClean="0">
              <a:solidFill>
                <a:srgbClr val="F2DCDB"/>
              </a:solidFill>
              <a:latin typeface="Lantinghei SC Demibold"/>
              <a:ea typeface="Lantinghei SC Demibold"/>
              <a:cs typeface="Lantinghei SC Demibold"/>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3"/>
          <p:cNvSpPr>
            <a:spLocks noGrp="1" noChangeArrowheads="1"/>
          </p:cNvSpPr>
          <p:nvPr>
            <p:ph sz="half" idx="1"/>
          </p:nvPr>
        </p:nvSpPr>
        <p:spPr>
          <a:xfrm>
            <a:off x="323850" y="1295400"/>
            <a:ext cx="3743325" cy="2571750"/>
          </a:xfrm>
        </p:spPr>
        <p:txBody>
          <a:bodyPr anchor="ctr"/>
          <a:lstStyle/>
          <a:p>
            <a:pPr eaLnBrk="1" hangingPunct="1">
              <a:lnSpc>
                <a:spcPct val="150000"/>
              </a:lnSpc>
            </a:pPr>
            <a:r>
              <a:rPr lang="zh-CN" altLang="en-US" sz="2400" b="1" dirty="0" smtClean="0">
                <a:solidFill>
                  <a:srgbClr val="FF0000"/>
                </a:solidFill>
                <a:latin typeface="Lantinghei SC Demibold"/>
                <a:ea typeface="Lantinghei SC Demibold"/>
                <a:cs typeface="Lantinghei SC Demibold"/>
              </a:rPr>
              <a:t>资助证明</a:t>
            </a:r>
            <a:br>
              <a:rPr lang="zh-CN" altLang="en-US" sz="2400" b="1" dirty="0" smtClean="0">
                <a:solidFill>
                  <a:srgbClr val="FF0000"/>
                </a:solidFill>
                <a:latin typeface="Lantinghei SC Demibold"/>
                <a:ea typeface="Lantinghei SC Demibold"/>
                <a:cs typeface="Lantinghei SC Demibold"/>
              </a:rPr>
            </a:br>
            <a:r>
              <a:rPr lang="en-US" altLang="zh-CN" sz="2400" b="1" dirty="0" smtClean="0">
                <a:solidFill>
                  <a:srgbClr val="FF0000"/>
                </a:solidFill>
                <a:latin typeface="Lantinghei SC Demibold"/>
                <a:ea typeface="Lantinghei SC Demibold"/>
                <a:cs typeface="Lantinghei SC Demibold"/>
              </a:rPr>
              <a:t>Certificate of </a:t>
            </a:r>
            <a:br>
              <a:rPr lang="en-US" altLang="zh-CN" sz="2400" b="1" dirty="0" smtClean="0">
                <a:solidFill>
                  <a:srgbClr val="FF0000"/>
                </a:solidFill>
                <a:latin typeface="Lantinghei SC Demibold"/>
                <a:ea typeface="Lantinghei SC Demibold"/>
                <a:cs typeface="Lantinghei SC Demibold"/>
              </a:rPr>
            </a:br>
            <a:r>
              <a:rPr lang="en-US" altLang="zh-CN" sz="2400" b="1" dirty="0" smtClean="0">
                <a:solidFill>
                  <a:srgbClr val="FF0000"/>
                </a:solidFill>
                <a:latin typeface="Lantinghei SC Demibold"/>
                <a:ea typeface="Lantinghei SC Demibold"/>
                <a:cs typeface="Lantinghei SC Demibold"/>
              </a:rPr>
              <a:t>Sponsorship </a:t>
            </a:r>
            <a:br>
              <a:rPr lang="en-US" altLang="zh-CN" sz="2400" b="1" dirty="0" smtClean="0">
                <a:solidFill>
                  <a:srgbClr val="F2DCDB"/>
                </a:solidFill>
                <a:latin typeface="Lantinghei SC Demibold"/>
                <a:ea typeface="Lantinghei SC Demibold"/>
                <a:cs typeface="Lantinghei SC Demibold"/>
              </a:rPr>
            </a:br>
            <a:endParaRPr lang="en-US" altLang="zh-CN" sz="2400" b="1" dirty="0" smtClean="0">
              <a:solidFill>
                <a:srgbClr val="F2DCDB"/>
              </a:solidFill>
              <a:latin typeface="Lantinghei SC Demibold"/>
              <a:ea typeface="Lantinghei SC Demibold"/>
              <a:cs typeface="Lantinghei SC Demibold"/>
            </a:endParaRPr>
          </a:p>
          <a:p>
            <a:pPr eaLnBrk="1" hangingPunct="1">
              <a:lnSpc>
                <a:spcPct val="150000"/>
              </a:lnSpc>
            </a:pPr>
            <a:r>
              <a:rPr lang="zh-CN" altLang="en-US" sz="2400" b="1" dirty="0" smtClean="0">
                <a:solidFill>
                  <a:srgbClr val="F2DCDB"/>
                </a:solidFill>
                <a:latin typeface="Lantinghei SC Demibold"/>
                <a:ea typeface="Lantinghei SC Demibold"/>
                <a:cs typeface="Lantinghei SC Demibold"/>
              </a:rPr>
              <a:t>针对</a:t>
            </a:r>
            <a:r>
              <a:rPr lang="en-US" altLang="zh-CN" sz="2400" b="1" dirty="0" smtClean="0">
                <a:solidFill>
                  <a:srgbClr val="F2DCDB"/>
                </a:solidFill>
                <a:latin typeface="Lantinghei SC Demibold"/>
                <a:ea typeface="Lantinghei SC Demibold"/>
                <a:cs typeface="Lantinghei SC Demibold"/>
              </a:rPr>
              <a:t>Tier5</a:t>
            </a:r>
            <a:r>
              <a:rPr lang="zh-CN" altLang="en-US" sz="2400" b="1" dirty="0" smtClean="0">
                <a:solidFill>
                  <a:srgbClr val="F2DCDB"/>
                </a:solidFill>
                <a:latin typeface="Lantinghei SC Demibold"/>
                <a:ea typeface="Lantinghei SC Demibold"/>
                <a:cs typeface="Lantinghei SC Demibold"/>
              </a:rPr>
              <a:t>类型签证</a:t>
            </a:r>
            <a:endParaRPr lang="zh-CN" altLang="en-US" sz="2400" b="1" dirty="0" smtClean="0">
              <a:solidFill>
                <a:srgbClr val="F2DCDB"/>
              </a:solidFill>
              <a:latin typeface="Lantinghei SC Demibold"/>
              <a:ea typeface="Lantinghei SC Demibold"/>
              <a:cs typeface="Lantinghei SC Demibold"/>
            </a:endParaRPr>
          </a:p>
        </p:txBody>
      </p:sp>
      <p:pic>
        <p:nvPicPr>
          <p:cNvPr id="55298" name="Picture 3"/>
          <p:cNvPicPr>
            <a:picLocks noGrp="1" noChangeAspect="1" noChangeArrowheads="1"/>
          </p:cNvPicPr>
          <p:nvPr>
            <p:ph sz="half" idx="2"/>
          </p:nvPr>
        </p:nvPicPr>
        <p:blipFill>
          <a:blip r:embed="rId1"/>
          <a:srcRect/>
          <a:stretch>
            <a:fillRect/>
          </a:stretch>
        </p:blipFill>
        <p:spPr>
          <a:xfrm>
            <a:off x="4286250" y="457200"/>
            <a:ext cx="3417888" cy="4286250"/>
          </a:xfrm>
          <a:ln w="38100" cap="sq">
            <a:solidFill>
              <a:srgbClr val="000000"/>
            </a:solidFill>
            <a:bevel/>
          </a:ln>
          <a:effectLst>
            <a:outerShdw dist="38100" dir="2700000" algn="ctr" rotWithShape="0">
              <a:srgbClr val="000000">
                <a:alpha val="40999"/>
              </a:srgbClr>
            </a:outerShdw>
          </a:effectLst>
        </p:spPr>
      </p:pic>
      <p:sp>
        <p:nvSpPr>
          <p:cNvPr id="5" name="椭圆 4"/>
          <p:cNvSpPr/>
          <p:nvPr/>
        </p:nvSpPr>
        <p:spPr bwMode="auto">
          <a:xfrm>
            <a:off x="6257550" y="2466355"/>
            <a:ext cx="628650" cy="228600"/>
          </a:xfrm>
          <a:prstGeom prst="ellipse">
            <a:avLst/>
          </a:prstGeom>
          <a:noFill/>
          <a:ln w="9525" cap="flat" cmpd="sng" algn="ctr">
            <a:solidFill>
              <a:srgbClr val="FA5A12"/>
            </a:solidFill>
            <a:prstDash val="solid"/>
            <a:round/>
            <a:headEnd type="none" w="med" len="med"/>
            <a:tailEnd type="none" w="med" len="med"/>
          </a:ln>
          <a:effectLst>
            <a:glow rad="63500">
              <a:schemeClr val="accent2">
                <a:satMod val="175000"/>
                <a:alpha val="40000"/>
              </a:schemeClr>
            </a:glow>
            <a:outerShdw dist="17961" dir="2700000" algn="ctr" rotWithShape="0">
              <a:schemeClr val="tx1">
                <a:gamma/>
                <a:shade val="60000"/>
                <a:invGamma/>
              </a:schemeClr>
            </a:outerShdw>
          </a:effectLst>
        </p:spPr>
        <p:txBody>
          <a:bodyPr/>
          <a:lstStyle/>
          <a:p>
            <a:pPr eaLnBrk="0" hangingPunct="0">
              <a:defRPr/>
            </a:pPr>
            <a:endParaRPr lang="zh-CN" altLang="en-US">
              <a:latin typeface="Arial" pitchFamily="34" charset="0"/>
              <a:ea typeface="宋体"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3"/>
          <p:cNvSpPr>
            <a:spLocks noGrp="1" noChangeArrowheads="1"/>
          </p:cNvSpPr>
          <p:nvPr>
            <p:ph idx="1"/>
          </p:nvPr>
        </p:nvSpPr>
        <p:spPr>
          <a:xfrm>
            <a:off x="214282" y="-18"/>
            <a:ext cx="8064500" cy="3771900"/>
          </a:xfrm>
        </p:spPr>
        <p:txBody>
          <a:bodyPr anchor="ctr"/>
          <a:lstStyle/>
          <a:p>
            <a:pPr eaLnBrk="1" hangingPunct="1">
              <a:lnSpc>
                <a:spcPct val="150000"/>
              </a:lnSpc>
            </a:pPr>
            <a:r>
              <a:rPr lang="zh-CN" altLang="en-US" sz="2400" b="1" dirty="0" smtClean="0">
                <a:solidFill>
                  <a:srgbClr val="FF0000"/>
                </a:solidFill>
                <a:latin typeface="Lantinghei SC Demibold"/>
                <a:ea typeface="Lantinghei SC Demibold"/>
                <a:cs typeface="Lantinghei SC Demibold"/>
              </a:rPr>
              <a:t>入学通知书 </a:t>
            </a:r>
            <a:r>
              <a:rPr lang="en-US" altLang="zh-CN" sz="2400" b="1" dirty="0" smtClean="0">
                <a:solidFill>
                  <a:srgbClr val="FF0000"/>
                </a:solidFill>
                <a:latin typeface="Lantinghei SC Demibold"/>
                <a:ea typeface="Lantinghei SC Demibold"/>
                <a:cs typeface="Lantinghei SC Demibold"/>
              </a:rPr>
              <a:t>CAS</a:t>
            </a:r>
            <a:br>
              <a:rPr lang="en-US" altLang="zh-CN" sz="2400" b="1" dirty="0" smtClean="0">
                <a:solidFill>
                  <a:srgbClr val="FF0000"/>
                </a:solidFill>
                <a:latin typeface="Lantinghei SC Demibold"/>
                <a:ea typeface="Lantinghei SC Demibold"/>
                <a:cs typeface="Lantinghei SC Demibold"/>
              </a:rPr>
            </a:br>
            <a:r>
              <a:rPr lang="en-US" altLang="zh-CN" sz="2400" b="1" dirty="0" smtClean="0">
                <a:solidFill>
                  <a:srgbClr val="FF0000"/>
                </a:solidFill>
                <a:latin typeface="Lantinghei SC Demibold"/>
                <a:ea typeface="Lantinghei SC Demibold"/>
                <a:cs typeface="Lantinghei SC Demibold"/>
              </a:rPr>
              <a:t>  </a:t>
            </a:r>
            <a:r>
              <a:rPr lang="en-GB" altLang="en-US" sz="2400" b="1" dirty="0" smtClean="0">
                <a:solidFill>
                  <a:srgbClr val="FF0000"/>
                </a:solidFill>
                <a:latin typeface="Lantinghei SC Demibold"/>
                <a:ea typeface="Lantinghei SC Demibold"/>
                <a:cs typeface="Lantinghei SC Demibold"/>
              </a:rPr>
              <a:t>Confirmation of Acceptance for Studies </a:t>
            </a:r>
            <a:endParaRPr lang="en-GB" altLang="en-US" sz="2400" b="1" dirty="0" smtClean="0">
              <a:solidFill>
                <a:srgbClr val="FF0000"/>
              </a:solidFill>
              <a:latin typeface="Lantinghei SC Demibold"/>
              <a:ea typeface="Lantinghei SC Demibold"/>
              <a:cs typeface="Lantinghei SC Demibold"/>
            </a:endParaRPr>
          </a:p>
          <a:p>
            <a:pPr eaLnBrk="1" hangingPunct="1">
              <a:lnSpc>
                <a:spcPct val="150000"/>
              </a:lnSpc>
              <a:buFont typeface="Arial" pitchFamily="34" charset="0"/>
              <a:buNone/>
            </a:pPr>
            <a:r>
              <a:rPr lang="en-US" altLang="zh-CN" sz="2400" b="1" dirty="0" smtClean="0">
                <a:solidFill>
                  <a:srgbClr val="F2DCDB"/>
                </a:solidFill>
                <a:latin typeface="Lantinghei SC Demibold"/>
                <a:ea typeface="Lantinghei SC Demibold"/>
                <a:cs typeface="Lantinghei SC Demibold"/>
              </a:rPr>
              <a:t>1.</a:t>
            </a:r>
            <a:r>
              <a:rPr lang="zh-CN" altLang="en-US" sz="2400" b="1" dirty="0" smtClean="0">
                <a:solidFill>
                  <a:srgbClr val="F2DCDB"/>
                </a:solidFill>
                <a:latin typeface="Lantinghei SC Demibold"/>
                <a:ea typeface="Lantinghei SC Demibold"/>
                <a:cs typeface="Lantinghei SC Demibold"/>
              </a:rPr>
              <a:t>针对对象：申请</a:t>
            </a:r>
            <a:r>
              <a:rPr lang="en-US" altLang="zh-CN" sz="2400" b="1" dirty="0" smtClean="0">
                <a:solidFill>
                  <a:srgbClr val="F2DCDB"/>
                </a:solidFill>
                <a:latin typeface="Lantinghei SC Demibold"/>
                <a:ea typeface="Lantinghei SC Demibold"/>
                <a:cs typeface="Lantinghei SC Demibold"/>
              </a:rPr>
              <a:t>Tier4</a:t>
            </a:r>
            <a:r>
              <a:rPr lang="zh-CN" altLang="en-US" sz="2400" b="1" dirty="0" smtClean="0">
                <a:solidFill>
                  <a:srgbClr val="F2DCDB"/>
                </a:solidFill>
                <a:latin typeface="Lantinghei SC Demibold"/>
                <a:ea typeface="Lantinghei SC Demibold"/>
                <a:cs typeface="Lantinghei SC Demibold"/>
              </a:rPr>
              <a:t>类型签证的申请人。</a:t>
            </a:r>
            <a:endParaRPr lang="zh-CN" altLang="en-US" sz="2400" b="1" dirty="0" smtClean="0">
              <a:solidFill>
                <a:srgbClr val="F2DCDB"/>
              </a:solidFill>
              <a:latin typeface="Lantinghei SC Demibold"/>
              <a:ea typeface="Lantinghei SC Demibold"/>
              <a:cs typeface="Lantinghei SC Demibold"/>
            </a:endParaRPr>
          </a:p>
          <a:p>
            <a:pPr eaLnBrk="1" hangingPunct="1">
              <a:lnSpc>
                <a:spcPct val="150000"/>
              </a:lnSpc>
              <a:buFont typeface="Arial" pitchFamily="34" charset="0"/>
              <a:buNone/>
            </a:pPr>
            <a:r>
              <a:rPr lang="en-US" altLang="zh-CN" sz="2400" b="1" dirty="0" smtClean="0">
                <a:solidFill>
                  <a:srgbClr val="F2DCDB"/>
                </a:solidFill>
                <a:latin typeface="Lantinghei SC Demibold"/>
                <a:ea typeface="Lantinghei SC Demibold"/>
                <a:cs typeface="Lantinghei SC Demibold"/>
              </a:rPr>
              <a:t>2.Reference Number </a:t>
            </a:r>
            <a:r>
              <a:rPr lang="zh-CN" altLang="en-US" sz="2400" b="1" dirty="0" smtClean="0">
                <a:solidFill>
                  <a:srgbClr val="F2DCDB"/>
                </a:solidFill>
                <a:latin typeface="Lantinghei SC Demibold"/>
                <a:ea typeface="Lantinghei SC Demibold"/>
                <a:cs typeface="Lantinghei SC Demibold"/>
              </a:rPr>
              <a:t>：自产生之日起六个月内有效。</a:t>
            </a:r>
            <a:endParaRPr lang="zh-CN" altLang="en-US" sz="2400" b="1" dirty="0" smtClean="0">
              <a:solidFill>
                <a:srgbClr val="F2DCDB"/>
              </a:solidFill>
              <a:latin typeface="Lantinghei SC Demibold"/>
              <a:ea typeface="Lantinghei SC Demibold"/>
              <a:cs typeface="Lantinghei SC Demibold"/>
            </a:endParaRPr>
          </a:p>
          <a:p>
            <a:pPr eaLnBrk="1" hangingPunct="1">
              <a:lnSpc>
                <a:spcPct val="150000"/>
              </a:lnSpc>
              <a:buFont typeface="Arial" pitchFamily="34" charset="0"/>
              <a:buNone/>
            </a:pPr>
            <a:endParaRPr lang="zh-CN" altLang="en-US" sz="2400" b="1" dirty="0" smtClean="0">
              <a:solidFill>
                <a:srgbClr val="F2DCDB"/>
              </a:solidFill>
              <a:latin typeface="Lantinghei SC Demibold"/>
              <a:ea typeface="Lantinghei SC Demibold"/>
              <a:cs typeface="Lantinghei SC Demibold"/>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457200" y="142858"/>
            <a:ext cx="8229600" cy="857250"/>
          </a:xfrm>
        </p:spPr>
        <p:txBody>
          <a:bodyPr/>
          <a:lstStyle/>
          <a:p>
            <a:r>
              <a:rPr lang="zh-CN" altLang="en-US" sz="3000" b="1" dirty="0" smtClean="0">
                <a:solidFill>
                  <a:srgbClr val="FF0000"/>
                </a:solidFill>
                <a:latin typeface="Lantinghei SC Demibold"/>
                <a:ea typeface="Lantinghei SC Demibold"/>
                <a:cs typeface="Lantinghei SC Demibold"/>
              </a:rPr>
              <a:t>注意事项</a:t>
            </a:r>
            <a:endParaRPr lang="zh-CN" altLang="en-US" sz="3000" b="1" dirty="0" smtClean="0">
              <a:solidFill>
                <a:srgbClr val="FF0000"/>
              </a:solidFill>
              <a:latin typeface="Lantinghei SC Demibold"/>
              <a:ea typeface="Lantinghei SC Demibold"/>
              <a:cs typeface="Lantinghei SC Demibold"/>
            </a:endParaRPr>
          </a:p>
        </p:txBody>
      </p:sp>
      <p:sp>
        <p:nvSpPr>
          <p:cNvPr id="56323" name="Rectangle 3"/>
          <p:cNvSpPr>
            <a:spLocks noGrp="1" noChangeArrowheads="1"/>
          </p:cNvSpPr>
          <p:nvPr>
            <p:ph idx="1"/>
          </p:nvPr>
        </p:nvSpPr>
        <p:spPr>
          <a:xfrm>
            <a:off x="354013" y="857238"/>
            <a:ext cx="8435975" cy="3394075"/>
          </a:xfrm>
        </p:spPr>
        <p:txBody>
          <a:bodyPr anchor="ctr"/>
          <a:lstStyle/>
          <a:p>
            <a:pPr eaLnBrk="1" hangingPunct="1">
              <a:lnSpc>
                <a:spcPct val="150000"/>
              </a:lnSpc>
              <a:buNone/>
            </a:pPr>
            <a:r>
              <a:rPr lang="en-US" altLang="zh-CN" sz="2400" b="1" dirty="0" smtClean="0">
                <a:solidFill>
                  <a:srgbClr val="F2DCDB"/>
                </a:solidFill>
                <a:latin typeface="Lantinghei SC Demibold"/>
                <a:ea typeface="Lantinghei SC Demibold"/>
                <a:cs typeface="Lantinghei SC Demibold"/>
              </a:rPr>
              <a:t>1.</a:t>
            </a:r>
            <a:r>
              <a:rPr lang="zh-CN" altLang="zh-CN" sz="2400" b="1" dirty="0" smtClean="0">
                <a:solidFill>
                  <a:srgbClr val="F2DCDB"/>
                </a:solidFill>
                <a:latin typeface="Lantinghei SC Demibold"/>
                <a:ea typeface="Lantinghei SC Demibold"/>
                <a:cs typeface="Lantinghei SC Demibold"/>
              </a:rPr>
              <a:t>赴英超过</a:t>
            </a:r>
            <a:r>
              <a:rPr lang="en-US" altLang="zh-CN" sz="2400" b="1" dirty="0" smtClean="0">
                <a:solidFill>
                  <a:srgbClr val="F2DCDB"/>
                </a:solidFill>
                <a:latin typeface="Lantinghei SC Demibold"/>
                <a:ea typeface="Lantinghei SC Demibold"/>
                <a:cs typeface="Lantinghei SC Demibold"/>
              </a:rPr>
              <a:t>6</a:t>
            </a:r>
            <a:r>
              <a:rPr lang="zh-CN" altLang="zh-CN" sz="2400" b="1" dirty="0" smtClean="0">
                <a:solidFill>
                  <a:srgbClr val="F2DCDB"/>
                </a:solidFill>
                <a:latin typeface="Lantinghei SC Demibold"/>
                <a:ea typeface="Lantinghei SC Demibold"/>
                <a:cs typeface="Lantinghei SC Demibold"/>
              </a:rPr>
              <a:t>个月</a:t>
            </a:r>
            <a:r>
              <a:rPr lang="zh-CN" altLang="en-US" sz="2400" b="1" dirty="0" smtClean="0">
                <a:solidFill>
                  <a:srgbClr val="F2DCDB"/>
                </a:solidFill>
                <a:latin typeface="Lantinghei SC Demibold"/>
                <a:ea typeface="Lantinghei SC Demibold"/>
                <a:cs typeface="Lantinghei SC Demibold"/>
              </a:rPr>
              <a:t>，</a:t>
            </a:r>
            <a:r>
              <a:rPr lang="zh-CN" altLang="zh-CN" sz="2400" b="1" dirty="0" smtClean="0">
                <a:solidFill>
                  <a:srgbClr val="F2DCDB"/>
                </a:solidFill>
                <a:latin typeface="Lantinghei SC Demibold"/>
                <a:ea typeface="Lantinghei SC Demibold"/>
                <a:cs typeface="Lantinghei SC Demibold"/>
              </a:rPr>
              <a:t>将获得有效期为</a:t>
            </a:r>
            <a:r>
              <a:rPr lang="en-US" altLang="zh-CN" sz="2400" b="1" dirty="0" smtClean="0">
                <a:solidFill>
                  <a:srgbClr val="F2DCDB"/>
                </a:solidFill>
                <a:latin typeface="Lantinghei SC Demibold"/>
                <a:ea typeface="Lantinghei SC Demibold"/>
                <a:cs typeface="Lantinghei SC Demibold"/>
              </a:rPr>
              <a:t>30</a:t>
            </a:r>
            <a:r>
              <a:rPr lang="zh-CN" altLang="zh-CN" sz="2400" b="1" dirty="0" smtClean="0">
                <a:solidFill>
                  <a:srgbClr val="F2DCDB"/>
                </a:solidFill>
                <a:latin typeface="Lantinghei SC Demibold"/>
                <a:ea typeface="Lantinghei SC Demibold"/>
                <a:cs typeface="Lantinghei SC Demibold"/>
              </a:rPr>
              <a:t>天的签证</a:t>
            </a:r>
            <a:r>
              <a:rPr lang="zh-CN" altLang="en-US" sz="2400" b="1" dirty="0" smtClean="0">
                <a:solidFill>
                  <a:srgbClr val="F2DCDB"/>
                </a:solidFill>
                <a:latin typeface="Lantinghei SC Demibold"/>
                <a:ea typeface="Lantinghei SC Demibold"/>
                <a:cs typeface="Lantinghei SC Demibold"/>
              </a:rPr>
              <a:t>，同时获得</a:t>
            </a:r>
            <a:r>
              <a:rPr lang="zh-CN" altLang="zh-CN" sz="2400" b="1" dirty="0" smtClean="0">
                <a:solidFill>
                  <a:srgbClr val="F2DCDB"/>
                </a:solidFill>
                <a:latin typeface="Lantinghei SC Demibold"/>
                <a:ea typeface="Lantinghei SC Demibold"/>
                <a:cs typeface="Lantinghei SC Demibold"/>
              </a:rPr>
              <a:t>签证决定信，申请者会被告知邮局相关详细信息。抵英</a:t>
            </a:r>
            <a:r>
              <a:rPr lang="en-US" altLang="zh-CN" sz="2400" b="1" dirty="0" smtClean="0">
                <a:solidFill>
                  <a:srgbClr val="F2DCDB"/>
                </a:solidFill>
                <a:latin typeface="Lantinghei SC Demibold"/>
                <a:ea typeface="Lantinghei SC Demibold"/>
                <a:cs typeface="Lantinghei SC Demibold"/>
              </a:rPr>
              <a:t>7-10</a:t>
            </a:r>
            <a:r>
              <a:rPr lang="zh-CN" altLang="zh-CN" sz="2400" b="1" dirty="0" smtClean="0">
                <a:solidFill>
                  <a:srgbClr val="F2DCDB"/>
                </a:solidFill>
                <a:latin typeface="Lantinghei SC Demibold"/>
                <a:ea typeface="Lantinghei SC Demibold"/>
                <a:cs typeface="Lantinghei SC Demibold"/>
              </a:rPr>
              <a:t>天内前往</a:t>
            </a:r>
            <a:r>
              <a:rPr lang="zh-CN" altLang="en-US" sz="2400" b="1" dirty="0" smtClean="0">
                <a:solidFill>
                  <a:srgbClr val="F2DCDB"/>
                </a:solidFill>
                <a:latin typeface="Lantinghei SC Demibold"/>
                <a:ea typeface="Lantinghei SC Demibold"/>
                <a:cs typeface="Lantinghei SC Demibold"/>
              </a:rPr>
              <a:t>指定</a:t>
            </a:r>
            <a:r>
              <a:rPr lang="zh-CN" altLang="zh-CN" sz="2400" b="1" dirty="0" smtClean="0">
                <a:solidFill>
                  <a:srgbClr val="F2DCDB"/>
                </a:solidFill>
                <a:latin typeface="Lantinghei SC Demibold"/>
                <a:ea typeface="Lantinghei SC Demibold"/>
                <a:cs typeface="Lantinghei SC Demibold"/>
              </a:rPr>
              <a:t>邮局领取生物信息卡</a:t>
            </a:r>
            <a:r>
              <a:rPr lang="en-US" altLang="zh-CN" sz="2400" b="1" dirty="0" smtClean="0">
                <a:solidFill>
                  <a:srgbClr val="F2DCDB"/>
                </a:solidFill>
                <a:latin typeface="Lantinghei SC Demibold"/>
                <a:ea typeface="Lantinghei SC Demibold"/>
                <a:cs typeface="Lantinghei SC Demibold"/>
              </a:rPr>
              <a:t>(BRPs)</a:t>
            </a:r>
            <a:endParaRPr lang="en-GB" altLang="en-US" sz="2400" b="1" dirty="0" smtClean="0">
              <a:solidFill>
                <a:srgbClr val="F2DCDB"/>
              </a:solidFill>
              <a:latin typeface="Lantinghei SC Demibold"/>
              <a:ea typeface="Lantinghei SC Demibold"/>
              <a:cs typeface="Lantinghei SC Demibold"/>
            </a:endParaRPr>
          </a:p>
          <a:p>
            <a:pPr eaLnBrk="1" hangingPunct="1">
              <a:lnSpc>
                <a:spcPct val="150000"/>
              </a:lnSpc>
              <a:buNone/>
            </a:pPr>
            <a:r>
              <a:rPr lang="en-US" altLang="zh-CN" sz="2400" b="1" dirty="0" smtClean="0">
                <a:solidFill>
                  <a:srgbClr val="F2DCDB"/>
                </a:solidFill>
                <a:latin typeface="Lantinghei SC Demibold"/>
                <a:ea typeface="Lantinghei SC Demibold"/>
                <a:cs typeface="Lantinghei SC Demibold"/>
              </a:rPr>
              <a:t>2.</a:t>
            </a:r>
            <a:r>
              <a:rPr lang="zh-CN" altLang="en-US" sz="2400" b="1" dirty="0" smtClean="0">
                <a:solidFill>
                  <a:srgbClr val="F2DCDB"/>
                </a:solidFill>
                <a:latin typeface="Lantinghei SC Demibold"/>
                <a:ea typeface="Lantinghei SC Demibold"/>
                <a:cs typeface="Lantinghei SC Demibold"/>
              </a:rPr>
              <a:t>“</a:t>
            </a:r>
            <a:r>
              <a:rPr lang="zh-CN" altLang="zh-CN" sz="2400" b="1" dirty="0" smtClean="0">
                <a:solidFill>
                  <a:srgbClr val="F2DCDB"/>
                </a:solidFill>
                <a:latin typeface="Lantinghei SC Demibold"/>
                <a:ea typeface="Lantinghei SC Demibold"/>
                <a:cs typeface="Lantinghei SC Demibold"/>
              </a:rPr>
              <a:t>医疗附加费</a:t>
            </a:r>
            <a:r>
              <a:rPr lang="zh-CN" altLang="en-US" sz="2400" b="1" dirty="0" smtClean="0">
                <a:solidFill>
                  <a:srgbClr val="F2DCDB"/>
                </a:solidFill>
                <a:latin typeface="Lantinghei SC Demibold"/>
                <a:ea typeface="Lantinghei SC Demibold"/>
                <a:cs typeface="Lantinghei SC Demibold"/>
              </a:rPr>
              <a:t>”</a:t>
            </a:r>
            <a:r>
              <a:rPr lang="zh-CN" altLang="zh-CN" sz="2400" b="1" dirty="0" smtClean="0">
                <a:solidFill>
                  <a:srgbClr val="F2DCDB"/>
                </a:solidFill>
                <a:latin typeface="Lantinghei SC Demibold"/>
                <a:ea typeface="Lantinghei SC Demibold"/>
                <a:cs typeface="Lantinghei SC Demibold"/>
              </a:rPr>
              <a:t>将为每年</a:t>
            </a:r>
            <a:r>
              <a:rPr lang="en-US" altLang="zh-CN" sz="2400" b="1" dirty="0" smtClean="0">
                <a:solidFill>
                  <a:srgbClr val="F2DCDB"/>
                </a:solidFill>
                <a:latin typeface="Lantinghei SC Demibold"/>
                <a:ea typeface="Lantinghei SC Demibold"/>
                <a:cs typeface="Lantinghei SC Demibold"/>
              </a:rPr>
              <a:t>200</a:t>
            </a:r>
            <a:r>
              <a:rPr lang="zh-CN" altLang="zh-CN" sz="2400" b="1" dirty="0" smtClean="0">
                <a:solidFill>
                  <a:srgbClr val="F2DCDB"/>
                </a:solidFill>
                <a:latin typeface="Lantinghei SC Demibold"/>
                <a:ea typeface="Lantinghei SC Demibold"/>
                <a:cs typeface="Lantinghei SC Demibold"/>
              </a:rPr>
              <a:t>英镑，学生</a:t>
            </a:r>
            <a:r>
              <a:rPr lang="zh-CN" altLang="en-US" sz="2400" b="1" dirty="0" smtClean="0">
                <a:solidFill>
                  <a:srgbClr val="F2DCDB"/>
                </a:solidFill>
                <a:latin typeface="Lantinghei SC Demibold"/>
                <a:ea typeface="Lantinghei SC Demibold"/>
                <a:cs typeface="Lantinghei SC Demibold"/>
              </a:rPr>
              <a:t>（</a:t>
            </a:r>
            <a:r>
              <a:rPr lang="en-US" altLang="zh-CN" sz="2400" b="1" dirty="0" smtClean="0">
                <a:solidFill>
                  <a:srgbClr val="F2DCDB"/>
                </a:solidFill>
                <a:latin typeface="Lantinghei SC Demibold"/>
                <a:ea typeface="Lantinghei SC Demibold"/>
                <a:cs typeface="Lantinghei SC Demibold"/>
              </a:rPr>
              <a:t>T4</a:t>
            </a:r>
            <a:r>
              <a:rPr lang="zh-CN" altLang="en-US" sz="2400" b="1" dirty="0" smtClean="0">
                <a:solidFill>
                  <a:srgbClr val="F2DCDB"/>
                </a:solidFill>
                <a:latin typeface="Lantinghei SC Demibold"/>
                <a:ea typeface="Lantinghei SC Demibold"/>
                <a:cs typeface="Lantinghei SC Demibold"/>
              </a:rPr>
              <a:t>层级）</a:t>
            </a:r>
            <a:r>
              <a:rPr lang="zh-CN" altLang="zh-CN" sz="2400" b="1" dirty="0" smtClean="0">
                <a:solidFill>
                  <a:srgbClr val="F2DCDB"/>
                </a:solidFill>
                <a:latin typeface="Lantinghei SC Demibold"/>
                <a:ea typeface="Lantinghei SC Demibold"/>
                <a:cs typeface="Lantinghei SC Demibold"/>
              </a:rPr>
              <a:t>则为每年为</a:t>
            </a:r>
            <a:r>
              <a:rPr lang="en-US" altLang="zh-CN" sz="2400" b="1" dirty="0" smtClean="0">
                <a:solidFill>
                  <a:srgbClr val="F2DCDB"/>
                </a:solidFill>
                <a:latin typeface="Lantinghei SC Demibold"/>
                <a:ea typeface="Lantinghei SC Demibold"/>
                <a:cs typeface="Lantinghei SC Demibold"/>
              </a:rPr>
              <a:t>150</a:t>
            </a:r>
            <a:r>
              <a:rPr lang="zh-CN" altLang="zh-CN" sz="2400" b="1" dirty="0" smtClean="0">
                <a:solidFill>
                  <a:srgbClr val="F2DCDB"/>
                </a:solidFill>
                <a:latin typeface="Lantinghei SC Demibold"/>
                <a:ea typeface="Lantinghei SC Demibold"/>
                <a:cs typeface="Lantinghei SC Demibold"/>
              </a:rPr>
              <a:t>英镑</a:t>
            </a:r>
            <a:r>
              <a:rPr lang="zh-CN" altLang="en-US" sz="2400" b="1" dirty="0" smtClean="0">
                <a:solidFill>
                  <a:srgbClr val="F2DCDB"/>
                </a:solidFill>
                <a:latin typeface="Lantinghei SC Demibold"/>
                <a:ea typeface="Lantinghei SC Demibold"/>
                <a:cs typeface="Lantinghei SC Demibold"/>
              </a:rPr>
              <a:t>（个人负担）</a:t>
            </a:r>
            <a:endParaRPr lang="zh-CN" altLang="en-US" sz="2400" b="1" dirty="0" smtClean="0">
              <a:solidFill>
                <a:srgbClr val="F2DCDB"/>
              </a:solidFill>
              <a:latin typeface="Lantinghei SC Demibold"/>
              <a:ea typeface="Lantinghei SC Demibold"/>
              <a:cs typeface="Lantinghei SC Demibold"/>
            </a:endParaRPr>
          </a:p>
          <a:p>
            <a:pPr eaLnBrk="1" hangingPunct="1">
              <a:lnSpc>
                <a:spcPct val="150000"/>
              </a:lnSpc>
            </a:pPr>
            <a:endParaRPr lang="zh-CN" altLang="en-US" sz="2400" b="1" dirty="0" smtClean="0">
              <a:solidFill>
                <a:srgbClr val="F2DCDB"/>
              </a:solidFill>
              <a:latin typeface="Lantinghei SC Demibold"/>
              <a:ea typeface="Lantinghei SC Demibold"/>
              <a:cs typeface="Lantinghei SC Demibold"/>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8" name="标题 1"/>
          <p:cNvSpPr>
            <a:spLocks noGrp="1" noChangeArrowheads="1"/>
          </p:cNvSpPr>
          <p:nvPr/>
        </p:nvSpPr>
        <p:spPr bwMode="auto">
          <a:xfrm>
            <a:off x="179388" y="-125421"/>
            <a:ext cx="2017712" cy="1125535"/>
          </a:xfrm>
          <a:prstGeom prst="rect">
            <a:avLst/>
          </a:prstGeom>
          <a:noFill/>
          <a:ln w="9525">
            <a:noFill/>
            <a:miter lim="800000"/>
          </a:ln>
        </p:spPr>
        <p:txBody>
          <a:bodyPr anchor="ctr"/>
          <a:lstStyle/>
          <a:p>
            <a:pPr marL="914400" indent="-914400" algn="ctr" eaLnBrk="0" hangingPunct="0"/>
            <a:r>
              <a:rPr lang="zh-CN" altLang="en-US" sz="2400" b="1" dirty="0">
                <a:solidFill>
                  <a:srgbClr val="F2DCDB"/>
                </a:solidFill>
                <a:latin typeface="Lantinghei SC Demibold"/>
                <a:ea typeface="Lantinghei SC Demibold"/>
                <a:cs typeface="Lantinghei SC Demibold"/>
                <a:sym typeface="Calibri" pitchFamily="34" charset="0"/>
              </a:rPr>
              <a:t>签证决定信</a:t>
            </a:r>
            <a:endParaRPr lang="zh-CN" altLang="en-US" sz="2400" b="1" dirty="0">
              <a:solidFill>
                <a:srgbClr val="F2DCDB"/>
              </a:solidFill>
              <a:latin typeface="Lantinghei SC Demibold"/>
              <a:ea typeface="Lantinghei SC Demibold"/>
              <a:cs typeface="Lantinghei SC Demibold"/>
              <a:sym typeface="Calibri" pitchFamily="34" charset="0"/>
            </a:endParaRPr>
          </a:p>
        </p:txBody>
      </p:sp>
      <p:pic>
        <p:nvPicPr>
          <p:cNvPr id="57349" name="内容占位符 3" descr="1298569883"/>
          <p:cNvPicPr>
            <a:picLocks noChangeAspect="1" noChangeArrowheads="1"/>
          </p:cNvPicPr>
          <p:nvPr/>
        </p:nvPicPr>
        <p:blipFill>
          <a:blip r:embed="rId1"/>
          <a:srcRect/>
          <a:stretch>
            <a:fillRect/>
          </a:stretch>
        </p:blipFill>
        <p:spPr bwMode="auto">
          <a:xfrm>
            <a:off x="5530879" y="428610"/>
            <a:ext cx="3113087" cy="4322762"/>
          </a:xfrm>
          <a:prstGeom prst="rect">
            <a:avLst/>
          </a:prstGeom>
          <a:noFill/>
          <a:ln w="9525">
            <a:noFill/>
            <a:miter lim="800000"/>
            <a:headEnd/>
            <a:tailEnd/>
          </a:ln>
        </p:spPr>
      </p:pic>
      <p:pic>
        <p:nvPicPr>
          <p:cNvPr id="57350" name="图片 5" descr="1859321326"/>
          <p:cNvPicPr>
            <a:picLocks noChangeAspect="1" noChangeArrowheads="1"/>
          </p:cNvPicPr>
          <p:nvPr/>
        </p:nvPicPr>
        <p:blipFill>
          <a:blip r:embed="rId2"/>
          <a:srcRect/>
          <a:stretch>
            <a:fillRect/>
          </a:stretch>
        </p:blipFill>
        <p:spPr bwMode="auto">
          <a:xfrm>
            <a:off x="2146329" y="428610"/>
            <a:ext cx="3108325" cy="43195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标题 1"/>
          <p:cNvSpPr>
            <a:spLocks noGrp="1" noChangeArrowheads="1"/>
          </p:cNvSpPr>
          <p:nvPr>
            <p:ph type="title"/>
          </p:nvPr>
        </p:nvSpPr>
        <p:spPr>
          <a:xfrm>
            <a:off x="2643174" y="79347"/>
            <a:ext cx="2786082" cy="706453"/>
          </a:xfrm>
        </p:spPr>
        <p:txBody>
          <a:bodyPr/>
          <a:lstStyle/>
          <a:p>
            <a:br>
              <a:rPr lang="en-US" altLang="zh-CN" sz="3000" b="1" dirty="0" smtClean="0">
                <a:solidFill>
                  <a:srgbClr val="FF0000"/>
                </a:solidFill>
                <a:latin typeface="Lantinghei SC Demibold"/>
                <a:ea typeface="Lantinghei SC Demibold"/>
                <a:cs typeface="Lantinghei SC Demibold"/>
                <a:sym typeface="Arial" pitchFamily="34" charset="0"/>
              </a:rPr>
            </a:br>
            <a:r>
              <a:rPr lang="zh-CN" altLang="en-US" sz="3000" b="1" dirty="0" smtClean="0">
                <a:solidFill>
                  <a:srgbClr val="FF0000"/>
                </a:solidFill>
                <a:latin typeface="Lantinghei SC Demibold"/>
                <a:ea typeface="Lantinghei SC Demibold"/>
                <a:cs typeface="Lantinghei SC Demibold"/>
                <a:sym typeface="Arial" pitchFamily="34" charset="0"/>
              </a:rPr>
              <a:t>注意事项</a:t>
            </a:r>
            <a:br>
              <a:rPr lang="zh-CN" altLang="en-US" sz="3000" b="1" dirty="0" smtClean="0">
                <a:solidFill>
                  <a:srgbClr val="FF0000"/>
                </a:solidFill>
                <a:latin typeface="Lantinghei SC Demibold"/>
                <a:ea typeface="Lantinghei SC Demibold"/>
                <a:cs typeface="Lantinghei SC Demibold"/>
              </a:rPr>
            </a:br>
            <a:endParaRPr lang="zh-CN" altLang="en-US" sz="3000" dirty="0" smtClean="0"/>
          </a:p>
        </p:txBody>
      </p:sp>
      <p:sp>
        <p:nvSpPr>
          <p:cNvPr id="58371" name="内容占位符 2"/>
          <p:cNvSpPr>
            <a:spLocks noGrp="1"/>
          </p:cNvSpPr>
          <p:nvPr>
            <p:ph idx="1"/>
          </p:nvPr>
        </p:nvSpPr>
        <p:spPr>
          <a:xfrm>
            <a:off x="466725" y="714362"/>
            <a:ext cx="8229600" cy="4173538"/>
          </a:xfrm>
        </p:spPr>
        <p:txBody>
          <a:bodyPr/>
          <a:lstStyle/>
          <a:p>
            <a:pPr marL="0" indent="0" eaLnBrk="1" hangingPunct="1">
              <a:buNone/>
            </a:pPr>
            <a:r>
              <a:rPr lang="en-US" altLang="zh-CN" sz="2400" b="1" dirty="0" smtClean="0">
                <a:solidFill>
                  <a:srgbClr val="F2DCDB"/>
                </a:solidFill>
                <a:latin typeface="Lantinghei SC Demibold"/>
                <a:ea typeface="Lantinghei SC Demibold"/>
                <a:cs typeface="Lantinghei SC Demibold"/>
                <a:sym typeface="Arial" pitchFamily="34" charset="0"/>
              </a:rPr>
              <a:t>1.</a:t>
            </a:r>
            <a:r>
              <a:rPr lang="zh-CN" altLang="zh-CN" sz="2400" b="1" dirty="0" smtClean="0">
                <a:solidFill>
                  <a:srgbClr val="F2DCDB"/>
                </a:solidFill>
                <a:latin typeface="Lantinghei SC Demibold"/>
                <a:ea typeface="Lantinghei SC Demibold"/>
                <a:cs typeface="Lantinghei SC Demibold"/>
                <a:sym typeface="Arial" pitchFamily="34" charset="0"/>
              </a:rPr>
              <a:t>访问学者签证（ACADEMIC VISITOR）</a:t>
            </a:r>
            <a:endParaRPr lang="zh-CN" altLang="zh-CN" sz="2400" b="1" dirty="0" smtClean="0">
              <a:solidFill>
                <a:srgbClr val="F2DCDB"/>
              </a:solidFill>
              <a:latin typeface="Lantinghei SC Demibold"/>
              <a:ea typeface="Lantinghei SC Demibold"/>
              <a:cs typeface="Lantinghei SC Demibold"/>
            </a:endParaRPr>
          </a:p>
          <a:p>
            <a:pPr marL="0" indent="0" eaLnBrk="1" hangingPunct="1">
              <a:buFont typeface="Arial" pitchFamily="34" charset="0"/>
              <a:buNone/>
            </a:pPr>
            <a:r>
              <a:rPr lang="zh-CN" altLang="zh-CN" sz="2400" b="1" dirty="0" smtClean="0">
                <a:solidFill>
                  <a:srgbClr val="F2DCDB"/>
                </a:solidFill>
                <a:latin typeface="Lantinghei SC Demibold"/>
                <a:ea typeface="Lantinghei SC Demibold"/>
                <a:cs typeface="Lantinghei SC Demibold"/>
                <a:sym typeface="Arial" pitchFamily="34" charset="0"/>
              </a:rPr>
              <a:t>  </a:t>
            </a:r>
            <a:r>
              <a:rPr lang="en-US" altLang="zh-CN" sz="2400" b="1" dirty="0" smtClean="0">
                <a:solidFill>
                  <a:srgbClr val="F2DCDB"/>
                </a:solidFill>
                <a:latin typeface="Lantinghei SC Demibold"/>
                <a:ea typeface="Lantinghei SC Demibold"/>
                <a:cs typeface="Lantinghei SC Demibold"/>
                <a:sym typeface="Arial" pitchFamily="34" charset="0"/>
              </a:rPr>
              <a:t> </a:t>
            </a:r>
            <a:r>
              <a:rPr lang="zh-CN" altLang="zh-CN" sz="2400" b="1" dirty="0" smtClean="0">
                <a:solidFill>
                  <a:srgbClr val="F2DCDB"/>
                </a:solidFill>
                <a:latin typeface="Lantinghei SC Demibold"/>
                <a:ea typeface="Lantinghei SC Demibold"/>
                <a:cs typeface="Lantinghei SC Demibold"/>
                <a:sym typeface="Arial" pitchFamily="34" charset="0"/>
              </a:rPr>
              <a:t>要求访问留学</a:t>
            </a:r>
            <a:r>
              <a:rPr lang="en-US" altLang="zh-CN" sz="2400" b="1" dirty="0" smtClean="0">
                <a:solidFill>
                  <a:srgbClr val="F2DCDB"/>
                </a:solidFill>
                <a:latin typeface="Lantinghei SC Demibold"/>
                <a:ea typeface="Lantinghei SC Demibold"/>
                <a:cs typeface="Lantinghei SC Demibold"/>
                <a:sym typeface="Arial" pitchFamily="34" charset="0"/>
              </a:rPr>
              <a:t>12</a:t>
            </a:r>
            <a:r>
              <a:rPr lang="zh-CN" altLang="en-US" sz="2400" b="1" dirty="0" smtClean="0">
                <a:solidFill>
                  <a:srgbClr val="F2DCDB"/>
                </a:solidFill>
                <a:latin typeface="Lantinghei SC Demibold"/>
                <a:sym typeface="Arial" pitchFamily="34" charset="0"/>
              </a:rPr>
              <a:t>个月及以上时间</a:t>
            </a:r>
            <a:r>
              <a:rPr lang="zh-CN" altLang="zh-CN" sz="2400" b="1" dirty="0" smtClean="0">
                <a:solidFill>
                  <a:srgbClr val="F2DCDB"/>
                </a:solidFill>
                <a:latin typeface="Lantinghei SC Demibold"/>
                <a:ea typeface="Lantinghei SC Demibold"/>
                <a:cs typeface="Lantinghei SC Demibold"/>
                <a:sym typeface="Arial" pitchFamily="34" charset="0"/>
              </a:rPr>
              <a:t>，必须独立研究，副教    授或博士以上学位。</a:t>
            </a:r>
            <a:endParaRPr lang="zh-CN" altLang="zh-CN" sz="2400" b="1" dirty="0" smtClean="0">
              <a:solidFill>
                <a:srgbClr val="F2DCDB"/>
              </a:solidFill>
              <a:latin typeface="Lantinghei SC Demibold"/>
              <a:ea typeface="Lantinghei SC Demibold"/>
              <a:cs typeface="Lantinghei SC Demibold"/>
              <a:sym typeface="Arial" pitchFamily="34" charset="0"/>
            </a:endParaRPr>
          </a:p>
          <a:p>
            <a:pPr marL="0" indent="0" eaLnBrk="1" hangingPunct="1">
              <a:buFont typeface="Arial" pitchFamily="34" charset="0"/>
              <a:buNone/>
            </a:pPr>
            <a:r>
              <a:rPr lang="en-US" altLang="zh-CN" sz="2400" b="1" dirty="0" smtClean="0">
                <a:solidFill>
                  <a:srgbClr val="F2DCDB"/>
                </a:solidFill>
                <a:latin typeface="Lantinghei SC Demibold"/>
                <a:ea typeface="Lantinghei SC Demibold"/>
                <a:cs typeface="Lantinghei SC Demibold"/>
                <a:sym typeface="Arial" pitchFamily="34" charset="0"/>
              </a:rPr>
              <a:t>   </a:t>
            </a:r>
            <a:r>
              <a:rPr lang="zh-CN" altLang="zh-CN" sz="2400" b="1" dirty="0" smtClean="0">
                <a:solidFill>
                  <a:srgbClr val="F2DCDB"/>
                </a:solidFill>
                <a:latin typeface="Lantinghei SC Demibold"/>
                <a:ea typeface="Lantinghei SC Demibold"/>
                <a:cs typeface="Lantinghei SC Demibold"/>
                <a:sym typeface="Arial" pitchFamily="34" charset="0"/>
              </a:rPr>
              <a:t>对于这类申请人的签证审核比较严格，需要详实的研究计划，看重研究能力。如不能获签，使馆有可能建议改签</a:t>
            </a:r>
            <a:r>
              <a:rPr lang="en-US" altLang="zh-CN" sz="2400" b="1" dirty="0" smtClean="0">
                <a:solidFill>
                  <a:srgbClr val="F2DCDB"/>
                </a:solidFill>
                <a:latin typeface="Lantinghei SC Demibold"/>
                <a:ea typeface="Lantinghei SC Demibold"/>
                <a:cs typeface="Lantinghei SC Demibold"/>
                <a:sym typeface="Arial" pitchFamily="34" charset="0"/>
              </a:rPr>
              <a:t>T5</a:t>
            </a:r>
            <a:r>
              <a:rPr lang="zh-CN" altLang="en-US" sz="2400" b="1" dirty="0" smtClean="0">
                <a:solidFill>
                  <a:srgbClr val="F2DCDB"/>
                </a:solidFill>
                <a:latin typeface="Lantinghei SC Demibold"/>
                <a:sym typeface="Arial" pitchFamily="34" charset="0"/>
              </a:rPr>
              <a:t>类型签证。</a:t>
            </a:r>
            <a:endParaRPr lang="zh-CN" altLang="en-US" sz="2400" b="1" dirty="0" smtClean="0">
              <a:solidFill>
                <a:srgbClr val="F2DCDB"/>
              </a:solidFill>
              <a:latin typeface="Lantinghei SC Demibold"/>
              <a:sym typeface="Arial" pitchFamily="34" charset="0"/>
            </a:endParaRPr>
          </a:p>
          <a:p>
            <a:pPr marL="0" indent="0" eaLnBrk="1" hangingPunct="1">
              <a:buNone/>
            </a:pPr>
            <a:r>
              <a:rPr lang="en-US" altLang="zh-CN" sz="2400" b="1" dirty="0" smtClean="0">
                <a:solidFill>
                  <a:srgbClr val="F2DCDB"/>
                </a:solidFill>
                <a:latin typeface="Lantinghei SC Demibold"/>
                <a:ea typeface="Lantinghei SC Demibold"/>
                <a:cs typeface="Lantinghei SC Demibold"/>
                <a:sym typeface="Arial" pitchFamily="34" charset="0"/>
              </a:rPr>
              <a:t>2.</a:t>
            </a:r>
            <a:r>
              <a:rPr lang="zh-CN" altLang="zh-CN" sz="2400" b="1" dirty="0" smtClean="0">
                <a:solidFill>
                  <a:srgbClr val="F2DCDB"/>
                </a:solidFill>
                <a:latin typeface="Lantinghei SC Demibold"/>
                <a:ea typeface="Lantinghei SC Demibold"/>
                <a:cs typeface="Lantinghei SC Demibold"/>
                <a:sym typeface="Arial" pitchFamily="34" charset="0"/>
              </a:rPr>
              <a:t>访问留学11个月内者，可以申请访问学生签证（</a:t>
            </a:r>
            <a:r>
              <a:rPr lang="zh-CN" altLang="zh-CN" sz="2400" b="1" dirty="0" smtClean="0">
                <a:solidFill>
                  <a:srgbClr val="F2DCDB"/>
                </a:solidFill>
                <a:latin typeface="Lantinghei SC Demibold"/>
                <a:ea typeface="Lantinghei SC Demibold"/>
                <a:cs typeface="Lantinghei SC Demibold"/>
                <a:sym typeface="宋体" pitchFamily="2" charset="-122"/>
              </a:rPr>
              <a:t>STUDENT VISITOR</a:t>
            </a:r>
            <a:r>
              <a:rPr lang="zh-CN" altLang="zh-CN" sz="2400" b="1" dirty="0" smtClean="0">
                <a:solidFill>
                  <a:srgbClr val="F2DCDB"/>
                </a:solidFill>
                <a:latin typeface="Lantinghei SC Demibold"/>
                <a:ea typeface="Lantinghei SC Demibold"/>
                <a:cs typeface="Lantinghei SC Demibold"/>
                <a:sym typeface="Arial" pitchFamily="34" charset="0"/>
              </a:rPr>
              <a:t>）。</a:t>
            </a:r>
            <a:endParaRPr lang="zh-CN" altLang="zh-CN" sz="2400" b="1" dirty="0" smtClean="0">
              <a:solidFill>
                <a:srgbClr val="F2DCDB"/>
              </a:solidFill>
              <a:latin typeface="Lantinghei SC Demibold"/>
              <a:ea typeface="Lantinghei SC Demibold"/>
              <a:cs typeface="Lantinghei SC Demibold"/>
              <a:sym typeface="Arial" pitchFamily="34" charset="0"/>
            </a:endParaRPr>
          </a:p>
          <a:p>
            <a:pPr marL="0" indent="0" eaLnBrk="1" hangingPunct="1">
              <a:buNone/>
            </a:pPr>
            <a:r>
              <a:rPr lang="en-US" altLang="zh-CN" sz="2400" b="1" dirty="0" smtClean="0">
                <a:solidFill>
                  <a:srgbClr val="F2DCDB"/>
                </a:solidFill>
                <a:latin typeface="Lantinghei SC Demibold"/>
              </a:rPr>
              <a:t>3.</a:t>
            </a:r>
            <a:r>
              <a:rPr lang="zh-CN" altLang="en-US" sz="2400" b="1" dirty="0" smtClean="0">
                <a:solidFill>
                  <a:srgbClr val="F2DCDB"/>
                </a:solidFill>
                <a:latin typeface="Lantinghei SC Demibold"/>
              </a:rPr>
              <a:t>访问留学</a:t>
            </a:r>
            <a:r>
              <a:rPr lang="en-US" altLang="zh-CN" sz="2400" b="1" dirty="0" smtClean="0">
                <a:solidFill>
                  <a:srgbClr val="F2DCDB"/>
                </a:solidFill>
                <a:latin typeface="Lantinghei SC Demibold"/>
                <a:ea typeface="Lantinghei SC Demibold"/>
                <a:cs typeface="Lantinghei SC Demibold"/>
              </a:rPr>
              <a:t>6</a:t>
            </a:r>
            <a:r>
              <a:rPr lang="zh-CN" altLang="en-US" sz="2400" b="1" dirty="0" smtClean="0">
                <a:solidFill>
                  <a:srgbClr val="F2DCDB"/>
                </a:solidFill>
                <a:latin typeface="Lantinghei SC Demibold"/>
              </a:rPr>
              <a:t>个月以上者，必须进行肺结核检查，方可递交签证申请。</a:t>
            </a:r>
            <a:endParaRPr lang="zh-CN" altLang="en-US" sz="2400" b="1" dirty="0" smtClean="0">
              <a:solidFill>
                <a:srgbClr val="F2DCDB"/>
              </a:solidFill>
              <a:latin typeface="Lantinghei SC Demibold"/>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标题 1"/>
          <p:cNvSpPr>
            <a:spLocks noGrp="1" noChangeArrowheads="1"/>
          </p:cNvSpPr>
          <p:nvPr>
            <p:ph type="title"/>
          </p:nvPr>
        </p:nvSpPr>
        <p:spPr>
          <a:xfrm>
            <a:off x="-71470" y="357172"/>
            <a:ext cx="2500312" cy="857250"/>
          </a:xfrm>
        </p:spPr>
        <p:txBody>
          <a:bodyPr/>
          <a:lstStyle/>
          <a:p>
            <a:r>
              <a:rPr lang="zh-CN" altLang="en-US" sz="2400" b="1" dirty="0" smtClean="0">
                <a:solidFill>
                  <a:srgbClr val="F2DCDB"/>
                </a:solidFill>
                <a:latin typeface="Lantinghei SC Demibold"/>
                <a:ea typeface="Lantinghei SC Demibold"/>
                <a:cs typeface="Lantinghei SC Demibold"/>
              </a:rPr>
              <a:t>肺结核检查回执</a:t>
            </a:r>
            <a:endParaRPr lang="zh-CN" altLang="en-US" sz="2400" b="1" dirty="0" smtClean="0">
              <a:solidFill>
                <a:srgbClr val="F2DCDB"/>
              </a:solidFill>
              <a:latin typeface="Lantinghei SC Demibold"/>
              <a:ea typeface="Lantinghei SC Demibold"/>
              <a:cs typeface="Lantinghei SC Demibold"/>
            </a:endParaRPr>
          </a:p>
        </p:txBody>
      </p:sp>
      <p:pic>
        <p:nvPicPr>
          <p:cNvPr id="31745" name="Picture 1"/>
          <p:cNvPicPr>
            <a:picLocks noChangeAspect="1" noChangeArrowheads="1"/>
          </p:cNvPicPr>
          <p:nvPr/>
        </p:nvPicPr>
        <p:blipFill>
          <a:blip r:embed="rId1"/>
          <a:srcRect/>
          <a:stretch>
            <a:fillRect/>
          </a:stretch>
        </p:blipFill>
        <p:spPr bwMode="auto">
          <a:xfrm>
            <a:off x="2428860" y="500048"/>
            <a:ext cx="5786478" cy="418258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1"/>
          <p:cNvSpPr>
            <a:spLocks noGrp="1" noChangeArrowheads="1"/>
          </p:cNvSpPr>
          <p:nvPr>
            <p:ph type="title"/>
          </p:nvPr>
        </p:nvSpPr>
        <p:spPr/>
        <p:txBody>
          <a:bodyPr/>
          <a:lstStyle/>
          <a:p>
            <a:pPr eaLnBrk="1" hangingPunct="1"/>
            <a:endParaRPr lang="zh-CN" altLang="en-US" smtClean="0"/>
          </a:p>
        </p:txBody>
      </p:sp>
      <p:sp>
        <p:nvSpPr>
          <p:cNvPr id="21507" name="日期占位符 2"/>
          <p:cNvSpPr>
            <a:spLocks noGrp="1" noChangeArrowheads="1"/>
          </p:cNvSpPr>
          <p:nvPr>
            <p:ph type="dt" sz="quarter" idx="10"/>
          </p:nvPr>
        </p:nvSpPr>
        <p:spPr>
          <a:noFill/>
          <a:ln>
            <a:miter lim="800000"/>
          </a:ln>
        </p:spPr>
        <p:txBody>
          <a:bodyPr/>
          <a:lstStyle/>
          <a:p>
            <a:pPr>
              <a:buFont typeface="Arial" pitchFamily="34" charset="0"/>
              <a:buChar char="•"/>
            </a:pPr>
            <a:fld id="{92B639A5-3CCC-4D0E-AB04-4AE2872FFFFC}" type="datetime1">
              <a:rPr lang="zh-CN" altLang="en-US" smtClean="0">
                <a:latin typeface="Arial" pitchFamily="34" charset="0"/>
                <a:ea typeface="宋体" pitchFamily="2" charset="-122"/>
              </a:rPr>
            </a:fld>
            <a:endParaRPr lang="zh-CN" altLang="en-US" smtClean="0">
              <a:latin typeface="Arial" pitchFamily="34" charset="0"/>
              <a:ea typeface="宋体" pitchFamily="2" charset="-122"/>
            </a:endParaRPr>
          </a:p>
        </p:txBody>
      </p:sp>
      <p:pic>
        <p:nvPicPr>
          <p:cNvPr id="19459" name="Picture 2" descr="图片1"/>
          <p:cNvPicPr>
            <a:picLocks noChangeAspect="1" noChangeArrowheads="1"/>
          </p:cNvPicPr>
          <p:nvPr/>
        </p:nvPicPr>
        <p:blipFill>
          <a:blip r:embed="rId1"/>
          <a:srcRect/>
          <a:stretch>
            <a:fillRect/>
          </a:stretch>
        </p:blipFill>
        <p:spPr bwMode="auto">
          <a:xfrm>
            <a:off x="827088" y="0"/>
            <a:ext cx="7583487" cy="5143500"/>
          </a:xfrm>
          <a:prstGeom prst="rect">
            <a:avLst/>
          </a:prstGeom>
          <a:noFill/>
          <a:ln w="9525">
            <a:noFill/>
            <a:miter lim="800000"/>
            <a:headEnd/>
            <a:tailEnd/>
          </a:ln>
          <a:effectLst>
            <a:outerShdw dist="38100" dir="2700000" algn="tl" rotWithShape="0">
              <a:srgbClr val="808080">
                <a:alpha val="39998"/>
              </a:srgbClr>
            </a:outerShdw>
          </a:effectLst>
        </p:spPr>
      </p:pic>
      <p:sp>
        <p:nvSpPr>
          <p:cNvPr id="6" name="Oval 6"/>
          <p:cNvSpPr>
            <a:spLocks noChangeArrowheads="1"/>
          </p:cNvSpPr>
          <p:nvPr/>
        </p:nvSpPr>
        <p:spPr bwMode="auto">
          <a:xfrm>
            <a:off x="1931988" y="1790700"/>
            <a:ext cx="381000" cy="2676525"/>
          </a:xfrm>
          <a:prstGeom prst="ellipse">
            <a:avLst/>
          </a:prstGeom>
          <a:noFill/>
          <a:ln w="38100">
            <a:solidFill>
              <a:srgbClr val="FF0000"/>
            </a:solidFill>
            <a:round/>
          </a:ln>
        </p:spPr>
        <p:txBody>
          <a:bodyPr wrap="none" anchor="ctr"/>
          <a:lstStyle/>
          <a:p>
            <a:endParaRPr lang="zh-CN" altLang="en-US">
              <a:latin typeface="Arial" pitchFamily="34" charset="0"/>
              <a:ea typeface="华文细黑" pitchFamily="2" charset="-122"/>
              <a:sym typeface="Calibri" pitchFamily="34" charset="0"/>
            </a:endParaRPr>
          </a:p>
        </p:txBody>
      </p:sp>
      <p:sp>
        <p:nvSpPr>
          <p:cNvPr id="8" name="Oval 6"/>
          <p:cNvSpPr>
            <a:spLocks noChangeArrowheads="1"/>
          </p:cNvSpPr>
          <p:nvPr/>
        </p:nvSpPr>
        <p:spPr bwMode="auto">
          <a:xfrm>
            <a:off x="2681288" y="1730375"/>
            <a:ext cx="381000" cy="3124200"/>
          </a:xfrm>
          <a:prstGeom prst="ellipse">
            <a:avLst/>
          </a:prstGeom>
          <a:noFill/>
          <a:ln w="38100">
            <a:solidFill>
              <a:srgbClr val="FF0000"/>
            </a:solidFill>
            <a:round/>
          </a:ln>
        </p:spPr>
        <p:txBody>
          <a:bodyPr wrap="none" anchor="ctr"/>
          <a:lstStyle/>
          <a:p>
            <a:endParaRPr lang="zh-CN" altLang="en-US">
              <a:latin typeface="Arial" pitchFamily="34" charset="0"/>
              <a:ea typeface="华文细黑" pitchFamily="2" charset="-122"/>
              <a:sym typeface="Calibri" pitchFamily="34" charset="0"/>
            </a:endParaRPr>
          </a:p>
        </p:txBody>
      </p:sp>
      <p:sp>
        <p:nvSpPr>
          <p:cNvPr id="2" name="Oval 6"/>
          <p:cNvSpPr>
            <a:spLocks noChangeArrowheads="1"/>
          </p:cNvSpPr>
          <p:nvPr/>
        </p:nvSpPr>
        <p:spPr bwMode="auto">
          <a:xfrm>
            <a:off x="5580063" y="1725613"/>
            <a:ext cx="355600" cy="3208337"/>
          </a:xfrm>
          <a:prstGeom prst="ellipse">
            <a:avLst/>
          </a:prstGeom>
          <a:noFill/>
          <a:ln w="38100">
            <a:solidFill>
              <a:srgbClr val="FF0000"/>
            </a:solidFill>
            <a:round/>
          </a:ln>
        </p:spPr>
        <p:txBody>
          <a:bodyPr wrap="none" anchor="ctr"/>
          <a:lstStyle/>
          <a:p>
            <a:endParaRPr lang="zh-CN" altLang="en-US">
              <a:latin typeface="Arial" pitchFamily="34" charset="0"/>
              <a:ea typeface="华文细黑" pitchFamily="2" charset="-122"/>
              <a:sym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ppt_x</p:attrName>
                                        </p:attrNameLst>
                                      </p:cBhvr>
                                      <p:tavLst>
                                        <p:tav tm="0">
                                          <p:val>
                                            <p:strVal val="0-#ppt_w/2"/>
                                          </p:val>
                                        </p:tav>
                                        <p:tav tm="100000">
                                          <p:val>
                                            <p:strVal val="#ppt_x"/>
                                          </p:val>
                                        </p:tav>
                                      </p:tavLst>
                                    </p:anim>
                                    <p:anim calcmode="lin" valueType="num">
                                      <p:cBhvr>
                                        <p:cTn id="20"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2"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标题 1"/>
          <p:cNvSpPr>
            <a:spLocks noGrp="1" noChangeArrowheads="1"/>
          </p:cNvSpPr>
          <p:nvPr>
            <p:ph type="title"/>
          </p:nvPr>
        </p:nvSpPr>
        <p:spPr>
          <a:xfrm>
            <a:off x="457200" y="142858"/>
            <a:ext cx="8229600" cy="857250"/>
          </a:xfrm>
        </p:spPr>
        <p:txBody>
          <a:bodyPr/>
          <a:lstStyle/>
          <a:p>
            <a:r>
              <a:rPr lang="zh-CN" altLang="en-US" sz="3000" b="1" dirty="0" smtClean="0">
                <a:solidFill>
                  <a:srgbClr val="FF0000"/>
                </a:solidFill>
                <a:latin typeface="Lantinghei SC Demibold"/>
                <a:ea typeface="Lantinghei SC Demibold"/>
                <a:cs typeface="Lantinghei SC Demibold"/>
              </a:rPr>
              <a:t>报销签证费材料</a:t>
            </a:r>
            <a:endParaRPr lang="zh-CN" altLang="en-US" sz="3000" b="1" dirty="0" smtClean="0">
              <a:solidFill>
                <a:srgbClr val="FF0000"/>
              </a:solidFill>
              <a:latin typeface="Lantinghei SC Demibold"/>
              <a:ea typeface="Lantinghei SC Demibold"/>
              <a:cs typeface="Lantinghei SC Demibold"/>
            </a:endParaRPr>
          </a:p>
        </p:txBody>
      </p:sp>
      <p:pic>
        <p:nvPicPr>
          <p:cNvPr id="60419" name="内容占位符 5"/>
          <p:cNvPicPr>
            <a:picLocks noGrp="1" noChangeAspect="1" noChangeArrowheads="1"/>
          </p:cNvPicPr>
          <p:nvPr>
            <p:ph sz="half" idx="1"/>
          </p:nvPr>
        </p:nvPicPr>
        <p:blipFill>
          <a:blip r:embed="rId1"/>
          <a:srcRect/>
          <a:stretch>
            <a:fillRect/>
          </a:stretch>
        </p:blipFill>
        <p:spPr>
          <a:xfrm>
            <a:off x="1428728" y="971550"/>
            <a:ext cx="2900385" cy="3771900"/>
          </a:xfrm>
        </p:spPr>
      </p:pic>
      <p:pic>
        <p:nvPicPr>
          <p:cNvPr id="60420" name="Picture 2"/>
          <p:cNvPicPr>
            <a:picLocks noGrp="1" noChangeAspect="1" noChangeArrowheads="1"/>
          </p:cNvPicPr>
          <p:nvPr>
            <p:ph sz="half" idx="2"/>
          </p:nvPr>
        </p:nvPicPr>
        <p:blipFill>
          <a:blip r:embed="rId2"/>
          <a:srcRect/>
          <a:stretch>
            <a:fillRect/>
          </a:stretch>
        </p:blipFill>
        <p:spPr>
          <a:xfrm>
            <a:off x="4629150" y="971550"/>
            <a:ext cx="3028950" cy="3814778"/>
          </a:xfrm>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42" name="矩形 3"/>
          <p:cNvSpPr>
            <a:spLocks noChangeArrowheads="1"/>
          </p:cNvSpPr>
          <p:nvPr/>
        </p:nvSpPr>
        <p:spPr bwMode="auto">
          <a:xfrm>
            <a:off x="285750" y="642924"/>
            <a:ext cx="9001125" cy="5078313"/>
          </a:xfrm>
          <a:prstGeom prst="rect">
            <a:avLst/>
          </a:prstGeom>
          <a:noFill/>
          <a:ln w="9525">
            <a:noFill/>
            <a:miter lim="800000"/>
          </a:ln>
        </p:spPr>
        <p:txBody>
          <a:bodyPr>
            <a:spAutoFit/>
          </a:bodyPr>
          <a:lstStyle/>
          <a:p>
            <a:pPr>
              <a:lnSpc>
                <a:spcPct val="150000"/>
              </a:lnSpc>
            </a:pPr>
            <a:r>
              <a:rPr lang="zh-CN" altLang="en-US" sz="2400" b="1" dirty="0" smtClean="0">
                <a:solidFill>
                  <a:srgbClr val="FF0000"/>
                </a:solidFill>
                <a:latin typeface="Lantinghei SC Demibold"/>
                <a:ea typeface="Lantinghei SC Demibold"/>
                <a:cs typeface="Lantinghei SC Demibold"/>
              </a:rPr>
              <a:t>注意事项：</a:t>
            </a:r>
            <a:endParaRPr lang="en-US" altLang="zh-CN" sz="2400" b="1" dirty="0" smtClean="0">
              <a:solidFill>
                <a:srgbClr val="FF0000"/>
              </a:solidFill>
              <a:latin typeface="Lantinghei SC Demibold"/>
              <a:ea typeface="Lantinghei SC Demibold"/>
              <a:cs typeface="Lantinghei SC Demibold"/>
            </a:endParaRPr>
          </a:p>
          <a:p>
            <a:pPr>
              <a:lnSpc>
                <a:spcPct val="150000"/>
              </a:lnSpc>
            </a:pPr>
            <a:r>
              <a:rPr lang="en-US" altLang="zh-CN" sz="2400" b="1" dirty="0" smtClean="0">
                <a:solidFill>
                  <a:srgbClr val="F2DCDB"/>
                </a:solidFill>
                <a:latin typeface="Lantinghei SC Demibold"/>
                <a:ea typeface="Lantinghei SC Demibold"/>
                <a:cs typeface="Lantinghei SC Demibold"/>
              </a:rPr>
              <a:t>1.</a:t>
            </a:r>
            <a:r>
              <a:rPr lang="zh-CN" altLang="en-US" sz="2400" b="1" dirty="0" smtClean="0">
                <a:solidFill>
                  <a:srgbClr val="F2DCDB"/>
                </a:solidFill>
                <a:latin typeface="Lantinghei SC Demibold"/>
                <a:ea typeface="Lantinghei SC Demibold"/>
                <a:cs typeface="Lantinghei SC Demibold"/>
              </a:rPr>
              <a:t>面谈</a:t>
            </a:r>
            <a:r>
              <a:rPr lang="zh-CN" altLang="en-US" sz="2400" b="1" dirty="0">
                <a:solidFill>
                  <a:srgbClr val="F2DCDB"/>
                </a:solidFill>
                <a:latin typeface="Lantinghei SC Demibold"/>
                <a:ea typeface="Lantinghei SC Demibold"/>
                <a:cs typeface="Lantinghei SC Demibold"/>
              </a:rPr>
              <a:t>：持因私护照申请人申请德国长期签证必须赴德国驻华使领馆进行面谈，面谈前须进行预约。</a:t>
            </a:r>
            <a:endParaRPr lang="en-US" altLang="zh-CN" sz="2400" b="1" dirty="0">
              <a:solidFill>
                <a:srgbClr val="F2DCDB"/>
              </a:solidFill>
              <a:latin typeface="Lantinghei SC Demibold"/>
              <a:ea typeface="Lantinghei SC Demibold"/>
              <a:cs typeface="Lantinghei SC Demibold"/>
            </a:endParaRPr>
          </a:p>
          <a:p>
            <a:pPr>
              <a:lnSpc>
                <a:spcPct val="150000"/>
              </a:lnSpc>
            </a:pPr>
            <a:r>
              <a:rPr lang="en-US" altLang="zh-CN" sz="2400" b="1" dirty="0" smtClean="0">
                <a:solidFill>
                  <a:srgbClr val="F2DCDB"/>
                </a:solidFill>
                <a:latin typeface="Lantinghei SC Demibold"/>
                <a:ea typeface="Lantinghei SC Demibold"/>
                <a:cs typeface="Lantinghei SC Demibold"/>
              </a:rPr>
              <a:t>2.</a:t>
            </a:r>
            <a:r>
              <a:rPr lang="zh-CN" altLang="en-US" sz="2400" b="1" dirty="0" smtClean="0">
                <a:solidFill>
                  <a:srgbClr val="F2DCDB"/>
                </a:solidFill>
                <a:latin typeface="Lantinghei SC Demibold"/>
                <a:ea typeface="Lantinghei SC Demibold"/>
                <a:cs typeface="Lantinghei SC Demibold"/>
              </a:rPr>
              <a:t>申请</a:t>
            </a:r>
            <a:r>
              <a:rPr lang="en-US" altLang="zh-CN" sz="2400" b="1" dirty="0" smtClean="0">
                <a:solidFill>
                  <a:srgbClr val="F2DCDB"/>
                </a:solidFill>
                <a:latin typeface="Lantinghei SC Demibold"/>
                <a:ea typeface="Lantinghei SC Demibold"/>
                <a:cs typeface="Lantinghei SC Demibold"/>
              </a:rPr>
              <a:t>3</a:t>
            </a:r>
            <a:r>
              <a:rPr lang="zh-CN" altLang="en-US" sz="2400" b="1" dirty="0" smtClean="0">
                <a:solidFill>
                  <a:srgbClr val="F2DCDB"/>
                </a:solidFill>
                <a:latin typeface="Lantinghei SC Demibold"/>
                <a:ea typeface="Lantinghei SC Demibold"/>
                <a:cs typeface="Lantinghei SC Demibold"/>
              </a:rPr>
              <a:t>个月以内的短期申根签证者，自</a:t>
            </a:r>
            <a:r>
              <a:rPr lang="en-US" altLang="zh-CN" sz="2400" b="1" dirty="0" smtClean="0">
                <a:solidFill>
                  <a:srgbClr val="F2DCDB"/>
                </a:solidFill>
                <a:latin typeface="Lantinghei SC Demibold"/>
                <a:ea typeface="Lantinghei SC Demibold"/>
                <a:cs typeface="Lantinghei SC Demibold"/>
              </a:rPr>
              <a:t>2012</a:t>
            </a:r>
            <a:r>
              <a:rPr lang="zh-CN" altLang="en-US" sz="2400" b="1" dirty="0" smtClean="0">
                <a:solidFill>
                  <a:srgbClr val="F2DCDB"/>
                </a:solidFill>
                <a:latin typeface="Lantinghei SC Demibold"/>
                <a:ea typeface="Lantinghei SC Demibold"/>
                <a:cs typeface="Lantinghei SC Demibold"/>
              </a:rPr>
              <a:t>年</a:t>
            </a:r>
            <a:r>
              <a:rPr lang="en-US" altLang="zh-CN" sz="2400" b="1" dirty="0" smtClean="0">
                <a:solidFill>
                  <a:srgbClr val="F2DCDB"/>
                </a:solidFill>
                <a:latin typeface="Lantinghei SC Demibold"/>
                <a:ea typeface="Lantinghei SC Demibold"/>
                <a:cs typeface="Lantinghei SC Demibold"/>
              </a:rPr>
              <a:t>10</a:t>
            </a:r>
            <a:r>
              <a:rPr lang="zh-CN" altLang="en-US" sz="2400" b="1" dirty="0" smtClean="0">
                <a:solidFill>
                  <a:srgbClr val="F2DCDB"/>
                </a:solidFill>
                <a:latin typeface="Lantinghei SC Demibold"/>
                <a:ea typeface="Lantinghei SC Demibold"/>
                <a:cs typeface="Lantinghei SC Demibold"/>
              </a:rPr>
              <a:t>月起，可通过中智德签提交签证申请，提交材料前需进行网上预约。</a:t>
            </a:r>
            <a:endParaRPr lang="en-US" altLang="zh-CN" sz="2400" b="1" dirty="0" smtClean="0">
              <a:solidFill>
                <a:srgbClr val="F2DCDB"/>
              </a:solidFill>
              <a:latin typeface="Lantinghei SC Demibold"/>
              <a:ea typeface="Lantinghei SC Demibold"/>
              <a:cs typeface="Lantinghei SC Demibold"/>
            </a:endParaRPr>
          </a:p>
          <a:p>
            <a:pPr>
              <a:lnSpc>
                <a:spcPct val="150000"/>
              </a:lnSpc>
            </a:pPr>
            <a:r>
              <a:rPr lang="en-US" altLang="zh-CN" sz="2400" b="1" dirty="0" smtClean="0">
                <a:solidFill>
                  <a:srgbClr val="F2DCDB"/>
                </a:solidFill>
                <a:latin typeface="Lantinghei SC Demibold"/>
                <a:ea typeface="Lantinghei SC Demibold"/>
                <a:cs typeface="Lantinghei SC Demibold"/>
              </a:rPr>
              <a:t>3.</a:t>
            </a:r>
            <a:r>
              <a:rPr lang="zh-CN" altLang="en-US" sz="2400" b="1" dirty="0" smtClean="0">
                <a:solidFill>
                  <a:srgbClr val="F2DCDB"/>
                </a:solidFill>
                <a:latin typeface="Lantinghei SC Demibold"/>
                <a:ea typeface="Lantinghei SC Demibold"/>
                <a:cs typeface="Lantinghei SC Demibold"/>
              </a:rPr>
              <a:t>在每年申请签证的旺季</a:t>
            </a:r>
            <a:r>
              <a:rPr lang="en-US" altLang="zh-CN" sz="2400" b="1" dirty="0" smtClean="0">
                <a:solidFill>
                  <a:srgbClr val="F2DCDB"/>
                </a:solidFill>
                <a:latin typeface="Lantinghei SC Demibold"/>
                <a:ea typeface="Lantinghei SC Demibold"/>
                <a:cs typeface="Lantinghei SC Demibold"/>
              </a:rPr>
              <a:t>7-9</a:t>
            </a:r>
            <a:r>
              <a:rPr lang="zh-CN" altLang="en-US" sz="2400" b="1" dirty="0" smtClean="0">
                <a:solidFill>
                  <a:srgbClr val="F2DCDB"/>
                </a:solidFill>
                <a:latin typeface="Lantinghei SC Demibold"/>
                <a:ea typeface="Lantinghei SC Demibold"/>
                <a:cs typeface="Lantinghei SC Demibold"/>
              </a:rPr>
              <a:t>月，可能会遇到个人难以在德国使馆预约的情况，我处可能会集中预约，统一带领留学人员前往。</a:t>
            </a:r>
            <a:endParaRPr lang="en-US" altLang="zh-CN" sz="2400" b="1" dirty="0" smtClean="0">
              <a:solidFill>
                <a:srgbClr val="F2DCDB"/>
              </a:solidFill>
              <a:latin typeface="Lantinghei SC Demibold"/>
              <a:ea typeface="Lantinghei SC Demibold"/>
              <a:cs typeface="Lantinghei SC Demibold"/>
            </a:endParaRPr>
          </a:p>
          <a:p>
            <a:pPr>
              <a:lnSpc>
                <a:spcPct val="150000"/>
              </a:lnSpc>
            </a:pPr>
            <a:r>
              <a:rPr lang="zh-CN" altLang="en-US" sz="2400" b="1" dirty="0" smtClean="0">
                <a:solidFill>
                  <a:srgbClr val="FFFF00"/>
                </a:solidFill>
                <a:latin typeface="Lantinghei SC Demibold"/>
                <a:ea typeface="Lantinghei SC Demibold"/>
                <a:cs typeface="Lantinghei SC Demibold"/>
              </a:rPr>
              <a:t>获签情况：</a:t>
            </a:r>
            <a:r>
              <a:rPr lang="en-US" altLang="zh-CN" sz="2400" b="1" dirty="0" smtClean="0">
                <a:solidFill>
                  <a:srgbClr val="FFFF00"/>
                </a:solidFill>
                <a:latin typeface="Lantinghei SC Demibold"/>
                <a:ea typeface="Lantinghei SC Demibold"/>
                <a:cs typeface="Lantinghei SC Demibold"/>
              </a:rPr>
              <a:t>4-6</a:t>
            </a:r>
            <a:r>
              <a:rPr lang="zh-CN" altLang="en-US" sz="2400" b="1" dirty="0" smtClean="0">
                <a:solidFill>
                  <a:srgbClr val="FFFF00"/>
                </a:solidFill>
                <a:latin typeface="Lantinghei SC Demibold"/>
                <a:ea typeface="Lantinghei SC Demibold"/>
                <a:cs typeface="Lantinghei SC Demibold"/>
              </a:rPr>
              <a:t>周，高峰期</a:t>
            </a:r>
            <a:r>
              <a:rPr lang="en-US" altLang="zh-CN" sz="2400" b="1" dirty="0" smtClean="0">
                <a:solidFill>
                  <a:srgbClr val="FFFF00"/>
                </a:solidFill>
                <a:latin typeface="Lantinghei SC Demibold"/>
                <a:ea typeface="Lantinghei SC Demibold"/>
                <a:cs typeface="Lantinghei SC Demibold"/>
              </a:rPr>
              <a:t>4-12</a:t>
            </a:r>
            <a:r>
              <a:rPr lang="zh-CN" altLang="en-US" sz="2400" b="1" dirty="0" smtClean="0">
                <a:solidFill>
                  <a:srgbClr val="FFFF00"/>
                </a:solidFill>
                <a:latin typeface="Lantinghei SC Demibold"/>
                <a:ea typeface="Lantinghei SC Demibold"/>
                <a:cs typeface="Lantinghei SC Demibold"/>
              </a:rPr>
              <a:t>周</a:t>
            </a:r>
            <a:endParaRPr lang="en-US" altLang="zh-CN" sz="2400" b="1" dirty="0" smtClean="0">
              <a:solidFill>
                <a:srgbClr val="FFFF00"/>
              </a:solidFill>
              <a:latin typeface="Lantinghei SC Demibold"/>
              <a:ea typeface="Lantinghei SC Demibold"/>
              <a:cs typeface="Lantinghei SC Demibold"/>
            </a:endParaRPr>
          </a:p>
          <a:p>
            <a:pPr>
              <a:lnSpc>
                <a:spcPct val="150000"/>
              </a:lnSpc>
            </a:pPr>
            <a:endParaRPr lang="zh-CN" altLang="en-US" sz="2400" b="1" dirty="0">
              <a:solidFill>
                <a:srgbClr val="F2DCDB"/>
              </a:solidFill>
              <a:latin typeface="Lantinghei SC Demibold"/>
              <a:ea typeface="Lantinghei SC Demibold"/>
              <a:cs typeface="Lantinghei SC Demibold"/>
            </a:endParaRPr>
          </a:p>
        </p:txBody>
      </p:sp>
      <p:sp>
        <p:nvSpPr>
          <p:cNvPr id="61443" name="矩形 4"/>
          <p:cNvSpPr>
            <a:spLocks noChangeArrowheads="1"/>
          </p:cNvSpPr>
          <p:nvPr/>
        </p:nvSpPr>
        <p:spPr bwMode="auto">
          <a:xfrm>
            <a:off x="3643313" y="214296"/>
            <a:ext cx="1151277" cy="553998"/>
          </a:xfrm>
          <a:prstGeom prst="rect">
            <a:avLst/>
          </a:prstGeom>
          <a:noFill/>
          <a:ln w="9525">
            <a:noFill/>
            <a:miter lim="800000"/>
          </a:ln>
        </p:spPr>
        <p:txBody>
          <a:bodyPr wrap="none">
            <a:spAutoFit/>
          </a:bodyPr>
          <a:lstStyle/>
          <a:p>
            <a:r>
              <a:rPr lang="zh-CN" altLang="en-US" sz="3000" b="1" dirty="0">
                <a:solidFill>
                  <a:srgbClr val="FB3211"/>
                </a:solidFill>
                <a:latin typeface="Lantinghei SC Demibold"/>
                <a:ea typeface="Lantinghei SC Demibold"/>
                <a:cs typeface="Lantinghei SC Demibold"/>
              </a:rPr>
              <a:t>德 国</a:t>
            </a:r>
            <a:endParaRPr lang="zh-CN" altLang="en-US" sz="3000" b="1"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3490" name="矩形 3"/>
          <p:cNvSpPr>
            <a:spLocks noChangeArrowheads="1"/>
          </p:cNvSpPr>
          <p:nvPr/>
        </p:nvSpPr>
        <p:spPr bwMode="auto">
          <a:xfrm>
            <a:off x="785813" y="1143000"/>
            <a:ext cx="7215187" cy="1754326"/>
          </a:xfrm>
          <a:prstGeom prst="rect">
            <a:avLst/>
          </a:prstGeom>
          <a:noFill/>
          <a:ln w="9525">
            <a:noFill/>
            <a:miter lim="800000"/>
          </a:ln>
        </p:spPr>
        <p:txBody>
          <a:bodyPr>
            <a:spAutoFit/>
          </a:bodyPr>
          <a:lstStyle/>
          <a:p>
            <a:pPr>
              <a:lnSpc>
                <a:spcPct val="150000"/>
              </a:lnSpc>
            </a:pPr>
            <a:r>
              <a:rPr lang="en-US" altLang="zh-CN" sz="2400" b="1" dirty="0" smtClean="0">
                <a:solidFill>
                  <a:schemeClr val="accent3"/>
                </a:solidFill>
                <a:latin typeface="Lantinghei SC Demibold"/>
                <a:ea typeface="Lantinghei SC Demibold"/>
                <a:cs typeface="Lantinghei SC Demibold"/>
              </a:rPr>
              <a:t> ·</a:t>
            </a:r>
            <a:r>
              <a:rPr lang="zh-CN" altLang="en-US" sz="2400" b="1" dirty="0" smtClean="0">
                <a:solidFill>
                  <a:schemeClr val="accent3"/>
                </a:solidFill>
                <a:latin typeface="Lantinghei SC Demibold"/>
                <a:ea typeface="Lantinghei SC Demibold"/>
                <a:cs typeface="Lantinghei SC Demibold"/>
              </a:rPr>
              <a:t>领</a:t>
            </a:r>
            <a:r>
              <a:rPr lang="zh-CN" altLang="en-US" sz="2400" b="1" dirty="0">
                <a:solidFill>
                  <a:schemeClr val="accent3"/>
                </a:solidFill>
                <a:latin typeface="Lantinghei SC Demibold"/>
                <a:ea typeface="Lantinghei SC Demibold"/>
                <a:cs typeface="Lantinghei SC Demibold"/>
              </a:rPr>
              <a:t>区划分及预签证</a:t>
            </a:r>
            <a:endParaRPr lang="zh-CN" altLang="en-US" sz="2400" b="1" dirty="0">
              <a:solidFill>
                <a:schemeClr val="accent3"/>
              </a:solidFill>
              <a:latin typeface="Lantinghei SC Demibold"/>
              <a:ea typeface="Lantinghei SC Demibold"/>
              <a:cs typeface="Lantinghei SC Demibold"/>
            </a:endParaRPr>
          </a:p>
          <a:p>
            <a:pPr>
              <a:lnSpc>
                <a:spcPct val="150000"/>
              </a:lnSpc>
            </a:pPr>
            <a:r>
              <a:rPr lang="zh-CN" altLang="en-US" sz="2400" b="1" dirty="0" smtClean="0">
                <a:solidFill>
                  <a:schemeClr val="accent3"/>
                </a:solidFill>
                <a:latin typeface="Lantinghei SC Demibold"/>
                <a:ea typeface="Lantinghei SC Demibold"/>
                <a:cs typeface="Lantinghei SC Demibold"/>
              </a:rPr>
              <a:t> </a:t>
            </a:r>
            <a:endParaRPr lang="en-US" altLang="zh-CN" sz="2400" b="1" dirty="0" smtClean="0">
              <a:solidFill>
                <a:schemeClr val="accent3"/>
              </a:solidFill>
              <a:latin typeface="Lantinghei SC Demibold"/>
              <a:ea typeface="Lantinghei SC Demibold"/>
              <a:cs typeface="Lantinghei SC Demibold"/>
            </a:endParaRPr>
          </a:p>
          <a:p>
            <a:pPr>
              <a:lnSpc>
                <a:spcPct val="150000"/>
              </a:lnSpc>
            </a:pPr>
            <a:r>
              <a:rPr lang="en-US" altLang="zh-CN" sz="2400" b="1" dirty="0" smtClean="0">
                <a:solidFill>
                  <a:schemeClr val="accent3"/>
                </a:solidFill>
                <a:latin typeface="Lantinghei SC Demibold"/>
                <a:ea typeface="Lantinghei SC Demibold"/>
                <a:cs typeface="Lantinghei SC Demibold"/>
              </a:rPr>
              <a:t> ·</a:t>
            </a:r>
            <a:r>
              <a:rPr lang="zh-CN" altLang="en-US" sz="2400" b="1" dirty="0" smtClean="0">
                <a:solidFill>
                  <a:schemeClr val="accent3"/>
                </a:solidFill>
                <a:latin typeface="Lantinghei SC Demibold"/>
                <a:ea typeface="Lantinghei SC Demibold"/>
                <a:cs typeface="Lantinghei SC Demibold"/>
              </a:rPr>
              <a:t>接待</a:t>
            </a:r>
            <a:r>
              <a:rPr lang="zh-CN" altLang="en-US" sz="2400" b="1" dirty="0">
                <a:solidFill>
                  <a:schemeClr val="accent3"/>
                </a:solidFill>
                <a:latin typeface="Lantinghei SC Demibold"/>
                <a:ea typeface="Lantinghei SC Demibold"/>
                <a:cs typeface="Lantinghei SC Demibold"/>
              </a:rPr>
              <a:t>协议</a:t>
            </a:r>
            <a:endParaRPr lang="zh-CN" altLang="en-US" sz="2400" b="1" dirty="0">
              <a:solidFill>
                <a:schemeClr val="accent3"/>
              </a:solidFill>
              <a:latin typeface="Lantinghei SC Demibold"/>
              <a:ea typeface="Lantinghei SC Demibold"/>
              <a:cs typeface="Lantinghei SC Demibold"/>
            </a:endParaRPr>
          </a:p>
        </p:txBody>
      </p:sp>
      <p:sp>
        <p:nvSpPr>
          <p:cNvPr id="63491" name="矩形 4"/>
          <p:cNvSpPr>
            <a:spLocks noChangeArrowheads="1"/>
          </p:cNvSpPr>
          <p:nvPr/>
        </p:nvSpPr>
        <p:spPr bwMode="auto">
          <a:xfrm>
            <a:off x="3929058" y="428625"/>
            <a:ext cx="1151277" cy="553998"/>
          </a:xfrm>
          <a:prstGeom prst="rect">
            <a:avLst/>
          </a:prstGeom>
          <a:noFill/>
          <a:ln w="9525">
            <a:noFill/>
            <a:miter lim="800000"/>
          </a:ln>
        </p:spPr>
        <p:txBody>
          <a:bodyPr wrap="none">
            <a:spAutoFit/>
          </a:bodyPr>
          <a:lstStyle/>
          <a:p>
            <a:r>
              <a:rPr lang="zh-CN" altLang="en-US" sz="3000" b="1" dirty="0">
                <a:solidFill>
                  <a:srgbClr val="FB3211"/>
                </a:solidFill>
                <a:latin typeface="Lantinghei SC Demibold"/>
                <a:ea typeface="Lantinghei SC Demibold"/>
                <a:cs typeface="Lantinghei SC Demibold"/>
              </a:rPr>
              <a:t>法 国</a:t>
            </a:r>
            <a:endParaRPr lang="zh-CN" altLang="en-US" sz="3000" b="1"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3"/>
          <p:cNvSpPr>
            <a:spLocks noGrp="1" noChangeArrowheads="1"/>
          </p:cNvSpPr>
          <p:nvPr>
            <p:ph idx="1"/>
          </p:nvPr>
        </p:nvSpPr>
        <p:spPr>
          <a:xfrm>
            <a:off x="395288" y="555625"/>
            <a:ext cx="8424862" cy="4114800"/>
          </a:xfrm>
        </p:spPr>
        <p:txBody>
          <a:bodyPr anchor="ctr"/>
          <a:lstStyle/>
          <a:p>
            <a:pPr eaLnBrk="1" hangingPunct="1">
              <a:lnSpc>
                <a:spcPct val="150000"/>
              </a:lnSpc>
            </a:pPr>
            <a:r>
              <a:rPr lang="zh-CN" altLang="en-US" sz="2400" b="1" dirty="0" smtClean="0">
                <a:solidFill>
                  <a:srgbClr val="F2DCDB"/>
                </a:solidFill>
                <a:latin typeface="Lantinghei SC Demibold"/>
                <a:ea typeface="Lantinghei SC Demibold"/>
                <a:cs typeface="Lantinghei SC Demibold"/>
              </a:rPr>
              <a:t>法国驻华大使馆根据其领事馆所在地在中国划分了不同的领区：北京、上海、广州、武汉、成都、沈阳 。</a:t>
            </a:r>
            <a:endParaRPr lang="zh-CN" altLang="en-US" sz="2400" b="1" dirty="0" smtClean="0">
              <a:solidFill>
                <a:srgbClr val="F2DCDB"/>
              </a:solidFill>
              <a:latin typeface="Lantinghei SC Demibold"/>
              <a:ea typeface="Lantinghei SC Demibold"/>
              <a:cs typeface="Lantinghei SC Demibold"/>
            </a:endParaRPr>
          </a:p>
          <a:p>
            <a:pPr eaLnBrk="1" hangingPunct="1">
              <a:lnSpc>
                <a:spcPct val="150000"/>
              </a:lnSpc>
            </a:pPr>
            <a:r>
              <a:rPr lang="zh-CN" altLang="en-US" sz="2400" b="1" dirty="0" smtClean="0">
                <a:solidFill>
                  <a:srgbClr val="F2DCDB"/>
                </a:solidFill>
                <a:latin typeface="Lantinghei SC Demibold"/>
                <a:ea typeface="Lantinghei SC Demibold"/>
                <a:cs typeface="Lantinghei SC Demibold"/>
              </a:rPr>
              <a:t>学生签证：按照网站流程先完成法国高等教育署预签证程序后，自行联系签证申请中心递交签证材料。</a:t>
            </a:r>
            <a:endParaRPr lang="zh-CN" altLang="en-US" sz="2400" b="1" dirty="0" smtClean="0">
              <a:solidFill>
                <a:srgbClr val="F2DCDB"/>
              </a:solidFill>
              <a:latin typeface="Lantinghei SC Demibold"/>
              <a:ea typeface="Lantinghei SC Demibold"/>
              <a:cs typeface="Lantinghei SC Demibold"/>
            </a:endParaRPr>
          </a:p>
          <a:p>
            <a:pPr eaLnBrk="1" hangingPunct="1">
              <a:lnSpc>
                <a:spcPct val="150000"/>
              </a:lnSpc>
            </a:pPr>
            <a:r>
              <a:rPr lang="zh-CN" altLang="en-US" sz="2400" b="1" dirty="0" smtClean="0">
                <a:solidFill>
                  <a:srgbClr val="F2DCDB"/>
                </a:solidFill>
                <a:latin typeface="Lantinghei SC Demibold"/>
                <a:ea typeface="Lantinghei SC Demibold"/>
                <a:cs typeface="Lantinghei SC Demibold"/>
              </a:rPr>
              <a:t>访问学者签证：持使馆要求的材料到签证申请中心递交签证材料。</a:t>
            </a:r>
            <a:endParaRPr lang="zh-CN" altLang="en-US" sz="2400" b="1" dirty="0" smtClean="0">
              <a:solidFill>
                <a:srgbClr val="F2DCDB"/>
              </a:solidFill>
              <a:latin typeface="Lantinghei SC Demibold"/>
              <a:ea typeface="Lantinghei SC Demibold"/>
              <a:cs typeface="Lantinghei SC Demibold"/>
            </a:endParaRPr>
          </a:p>
        </p:txBody>
      </p:sp>
      <p:sp>
        <p:nvSpPr>
          <p:cNvPr id="64515" name="文本框 1"/>
          <p:cNvSpPr txBox="1">
            <a:spLocks noChangeArrowheads="1"/>
          </p:cNvSpPr>
          <p:nvPr/>
        </p:nvSpPr>
        <p:spPr bwMode="auto">
          <a:xfrm>
            <a:off x="3714744" y="195263"/>
            <a:ext cx="1728779" cy="553998"/>
          </a:xfrm>
          <a:prstGeom prst="rect">
            <a:avLst/>
          </a:prstGeom>
          <a:noFill/>
          <a:ln w="9525">
            <a:noFill/>
            <a:miter lim="800000"/>
          </a:ln>
        </p:spPr>
        <p:txBody>
          <a:bodyPr wrap="square">
            <a:spAutoFit/>
          </a:bodyPr>
          <a:lstStyle/>
          <a:p>
            <a:pPr eaLnBrk="0" hangingPunct="0"/>
            <a:r>
              <a:rPr lang="zh-CN" altLang="en-US" sz="3000" b="1" dirty="0" smtClean="0">
                <a:solidFill>
                  <a:srgbClr val="FF0000"/>
                </a:solidFill>
                <a:latin typeface="Lantinghei SC Demibold"/>
                <a:ea typeface="Lantinghei SC Demibold"/>
                <a:cs typeface="Lantinghei SC Demibold"/>
                <a:sym typeface="Arial" pitchFamily="34" charset="0"/>
              </a:rPr>
              <a:t>注意</a:t>
            </a:r>
            <a:r>
              <a:rPr lang="zh-CN" altLang="en-US" sz="3000" b="1" dirty="0">
                <a:solidFill>
                  <a:srgbClr val="FF0000"/>
                </a:solidFill>
                <a:latin typeface="Lantinghei SC Demibold"/>
                <a:ea typeface="Lantinghei SC Demibold"/>
                <a:cs typeface="Lantinghei SC Demibold"/>
                <a:sym typeface="Arial" pitchFamily="34" charset="0"/>
              </a:rPr>
              <a:t>事项</a:t>
            </a:r>
            <a:endParaRPr lang="zh-CN" altLang="en-US" sz="3000" dirty="0">
              <a:latin typeface="Arial" pitchFamily="34"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92516" name="Picture 3" descr="px05"/>
          <p:cNvPicPr>
            <a:picLocks noChangeAspect="1" noChangeArrowheads="1"/>
          </p:cNvPicPr>
          <p:nvPr/>
        </p:nvPicPr>
        <p:blipFill>
          <a:blip r:embed="rId1"/>
          <a:srcRect/>
          <a:stretch>
            <a:fillRect/>
          </a:stretch>
        </p:blipFill>
        <p:spPr bwMode="auto">
          <a:xfrm>
            <a:off x="4740300" y="285750"/>
            <a:ext cx="3475038" cy="4572000"/>
          </a:xfrm>
          <a:prstGeom prst="rect">
            <a:avLst/>
          </a:prstGeom>
          <a:noFill/>
          <a:ln w="38100" cap="sq">
            <a:solidFill>
              <a:srgbClr val="000000"/>
            </a:solidFill>
            <a:miter lim="800000"/>
            <a:headEnd/>
            <a:tailEnd/>
          </a:ln>
          <a:effectLst>
            <a:outerShdw blurRad="63500" dist="38100" dir="2700000" algn="ctr" rotWithShape="0">
              <a:srgbClr val="000000">
                <a:alpha val="39998"/>
              </a:srgbClr>
            </a:outerShdw>
          </a:effectLst>
        </p:spPr>
      </p:pic>
      <p:sp>
        <p:nvSpPr>
          <p:cNvPr id="65539" name="矩形 3"/>
          <p:cNvSpPr>
            <a:spLocks noChangeArrowheads="1"/>
          </p:cNvSpPr>
          <p:nvPr/>
        </p:nvSpPr>
        <p:spPr bwMode="auto">
          <a:xfrm>
            <a:off x="5715008" y="4027488"/>
            <a:ext cx="954088" cy="744537"/>
          </a:xfrm>
          <a:prstGeom prst="rect">
            <a:avLst/>
          </a:prstGeom>
          <a:noFill/>
          <a:ln w="38100">
            <a:solidFill>
              <a:srgbClr val="FF0000"/>
            </a:solidFill>
            <a:miter lim="800000"/>
          </a:ln>
        </p:spPr>
        <p:txBody>
          <a:bodyPr anchor="ctr"/>
          <a:lstStyle/>
          <a:p>
            <a:endParaRPr lang="zh-CN" altLang="en-US">
              <a:solidFill>
                <a:srgbClr val="FFFFFF"/>
              </a:solidFill>
              <a:latin typeface="Verdana" pitchFamily="34" charset="0"/>
            </a:endParaRPr>
          </a:p>
        </p:txBody>
      </p:sp>
      <p:sp>
        <p:nvSpPr>
          <p:cNvPr id="65540" name="矩形 3"/>
          <p:cNvSpPr>
            <a:spLocks noChangeArrowheads="1"/>
          </p:cNvSpPr>
          <p:nvPr/>
        </p:nvSpPr>
        <p:spPr bwMode="auto">
          <a:xfrm>
            <a:off x="7000892" y="4114800"/>
            <a:ext cx="668337" cy="574675"/>
          </a:xfrm>
          <a:prstGeom prst="rect">
            <a:avLst/>
          </a:prstGeom>
          <a:noFill/>
          <a:ln w="38100">
            <a:solidFill>
              <a:srgbClr val="FF0000"/>
            </a:solidFill>
            <a:miter lim="800000"/>
          </a:ln>
        </p:spPr>
        <p:txBody>
          <a:bodyPr anchor="ctr"/>
          <a:lstStyle/>
          <a:p>
            <a:endParaRPr lang="zh-CN" altLang="en-US">
              <a:solidFill>
                <a:srgbClr val="FFFFFF"/>
              </a:solidFill>
              <a:latin typeface="Verdana" pitchFamily="34" charset="0"/>
            </a:endParaRPr>
          </a:p>
        </p:txBody>
      </p:sp>
      <p:sp>
        <p:nvSpPr>
          <p:cNvPr id="65541" name="矩形 5"/>
          <p:cNvSpPr>
            <a:spLocks noChangeArrowheads="1"/>
          </p:cNvSpPr>
          <p:nvPr/>
        </p:nvSpPr>
        <p:spPr bwMode="auto">
          <a:xfrm>
            <a:off x="357188" y="1924006"/>
            <a:ext cx="4214812" cy="2862322"/>
          </a:xfrm>
          <a:prstGeom prst="rect">
            <a:avLst/>
          </a:prstGeom>
          <a:noFill/>
          <a:ln w="9525">
            <a:noFill/>
            <a:miter lim="800000"/>
          </a:ln>
        </p:spPr>
        <p:txBody>
          <a:bodyPr wrap="square">
            <a:spAutoFit/>
          </a:bodyPr>
          <a:lstStyle/>
          <a:p>
            <a:pPr>
              <a:lnSpc>
                <a:spcPct val="150000"/>
              </a:lnSpc>
            </a:pPr>
            <a:r>
              <a:rPr lang="zh-CN" altLang="en-US" sz="2400" b="1" dirty="0">
                <a:solidFill>
                  <a:srgbClr val="FF0000"/>
                </a:solidFill>
                <a:latin typeface="Lantinghei SC Demibold"/>
                <a:ea typeface="Lantinghei SC Demibold"/>
                <a:cs typeface="Lantinghei SC Demibold"/>
              </a:rPr>
              <a:t>接待协议</a:t>
            </a:r>
            <a:endParaRPr lang="en-US" altLang="zh-CN" sz="2400" b="1" dirty="0">
              <a:solidFill>
                <a:srgbClr val="FF0000"/>
              </a:solidFill>
              <a:latin typeface="Lantinghei SC Demibold"/>
              <a:ea typeface="Lantinghei SC Demibold"/>
              <a:cs typeface="Lantinghei SC Demibold"/>
            </a:endParaRPr>
          </a:p>
          <a:p>
            <a:pPr>
              <a:lnSpc>
                <a:spcPct val="150000"/>
              </a:lnSpc>
            </a:pPr>
            <a:r>
              <a:rPr lang="en-US" altLang="zh-CN" sz="2400" b="1" dirty="0">
                <a:solidFill>
                  <a:srgbClr val="F2DCDB"/>
                </a:solidFill>
                <a:latin typeface="Lantinghei SC Demibold"/>
                <a:ea typeface="Lantinghei SC Demibold"/>
                <a:cs typeface="Lantinghei SC Demibold"/>
              </a:rPr>
              <a:t>1.</a:t>
            </a:r>
            <a:r>
              <a:rPr lang="zh-CN" altLang="en-US" sz="2400" b="1" dirty="0">
                <a:solidFill>
                  <a:srgbClr val="F2DCDB"/>
                </a:solidFill>
                <a:latin typeface="Lantinghei SC Demibold"/>
                <a:ea typeface="Lantinghei SC Demibold"/>
                <a:cs typeface="Lantinghei SC Demibold"/>
              </a:rPr>
              <a:t>对象：凡赴法的研究人员（包括：访问学者、博士后等）</a:t>
            </a:r>
            <a:endParaRPr lang="zh-CN" altLang="en-US" sz="2400" b="1" dirty="0">
              <a:solidFill>
                <a:srgbClr val="F2DCDB"/>
              </a:solidFill>
              <a:latin typeface="Lantinghei SC Demibold"/>
              <a:ea typeface="Lantinghei SC Demibold"/>
              <a:cs typeface="Lantinghei SC Demibold"/>
            </a:endParaRPr>
          </a:p>
          <a:p>
            <a:pPr>
              <a:lnSpc>
                <a:spcPct val="150000"/>
              </a:lnSpc>
            </a:pPr>
            <a:r>
              <a:rPr lang="en-US" altLang="zh-CN" sz="2400" b="1" dirty="0">
                <a:solidFill>
                  <a:srgbClr val="F2DCDB"/>
                </a:solidFill>
                <a:latin typeface="Lantinghei SC Demibold"/>
                <a:ea typeface="Lantinghei SC Demibold"/>
                <a:cs typeface="Lantinghei SC Demibold"/>
              </a:rPr>
              <a:t>2.</a:t>
            </a:r>
            <a:r>
              <a:rPr lang="zh-CN" altLang="en-US" sz="2400" b="1" dirty="0">
                <a:solidFill>
                  <a:srgbClr val="F2DCDB"/>
                </a:solidFill>
                <a:latin typeface="Lantinghei SC Demibold"/>
                <a:ea typeface="Lantinghei SC Demibold"/>
                <a:cs typeface="Lantinghei SC Demibold"/>
              </a:rPr>
              <a:t>申请方式</a:t>
            </a:r>
            <a:endParaRPr lang="zh-CN" altLang="en-US" sz="2400" b="1" dirty="0">
              <a:solidFill>
                <a:srgbClr val="F2DCDB"/>
              </a:solidFill>
              <a:latin typeface="Lantinghei SC Demibold"/>
              <a:ea typeface="Lantinghei SC Demibold"/>
              <a:cs typeface="Lantinghei SC Demibold"/>
            </a:endParaRPr>
          </a:p>
          <a:p>
            <a:pPr>
              <a:lnSpc>
                <a:spcPct val="150000"/>
              </a:lnSpc>
            </a:pPr>
            <a:r>
              <a:rPr lang="en-US" altLang="zh-CN" sz="2400" b="1" dirty="0">
                <a:solidFill>
                  <a:srgbClr val="F2DCDB"/>
                </a:solidFill>
                <a:latin typeface="Lantinghei SC Demibold"/>
                <a:ea typeface="Lantinghei SC Demibold"/>
                <a:cs typeface="Lantinghei SC Demibold"/>
              </a:rPr>
              <a:t>3.</a:t>
            </a:r>
            <a:r>
              <a:rPr lang="zh-CN" altLang="en-US" sz="2400" b="1" dirty="0">
                <a:solidFill>
                  <a:srgbClr val="F2DCDB"/>
                </a:solidFill>
                <a:latin typeface="Lantinghei SC Demibold"/>
                <a:ea typeface="Lantinghei SC Demibold"/>
                <a:cs typeface="Lantinghei SC Demibold"/>
              </a:rPr>
              <a:t>格式与内容</a:t>
            </a:r>
            <a:endParaRPr lang="zh-CN" altLang="en-US" sz="2400" b="1" dirty="0">
              <a:solidFill>
                <a:srgbClr val="F2DCDB"/>
              </a:solidFill>
              <a:latin typeface="Lantinghei SC Demibold"/>
              <a:ea typeface="Lantinghei SC Demibold"/>
              <a:cs typeface="Lantinghei SC Demibold"/>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3286116" y="142858"/>
            <a:ext cx="2500330" cy="857250"/>
          </a:xfrm>
        </p:spPr>
        <p:txBody>
          <a:bodyPr/>
          <a:lstStyle/>
          <a:p>
            <a:pPr eaLnBrk="1" hangingPunct="1"/>
            <a:r>
              <a:rPr lang="zh-CN" altLang="en-US" sz="3000" b="1" dirty="0" smtClean="0">
                <a:solidFill>
                  <a:srgbClr val="FF0000"/>
                </a:solidFill>
                <a:latin typeface="Lantinghei SC Demibold"/>
                <a:ea typeface="Lantinghei SC Demibold"/>
                <a:cs typeface="Lantinghei SC Demibold"/>
              </a:rPr>
              <a:t>日 本</a:t>
            </a:r>
            <a:endParaRPr lang="zh-CN" altLang="en-US" sz="3000" b="1" dirty="0" smtClean="0">
              <a:solidFill>
                <a:srgbClr val="FF0000"/>
              </a:solidFill>
              <a:latin typeface="Lantinghei SC Demibold"/>
              <a:ea typeface="Lantinghei SC Demibold"/>
              <a:cs typeface="Lantinghei SC Demibold"/>
            </a:endParaRPr>
          </a:p>
        </p:txBody>
      </p:sp>
      <p:sp>
        <p:nvSpPr>
          <p:cNvPr id="66564" name="Rectangle 4"/>
          <p:cNvSpPr>
            <a:spLocks noGrp="1" noChangeArrowheads="1"/>
          </p:cNvSpPr>
          <p:nvPr>
            <p:ph sz="half" idx="2"/>
          </p:nvPr>
        </p:nvSpPr>
        <p:spPr>
          <a:xfrm>
            <a:off x="4371340" y="916305"/>
            <a:ext cx="4629785" cy="2727325"/>
          </a:xfrm>
        </p:spPr>
        <p:txBody>
          <a:bodyPr/>
          <a:lstStyle/>
          <a:p>
            <a:pPr eaLnBrk="1" hangingPunct="1">
              <a:lnSpc>
                <a:spcPct val="150000"/>
              </a:lnSpc>
            </a:pPr>
            <a:r>
              <a:rPr lang="en-US" altLang="zh-CN" sz="2000" b="1" dirty="0" smtClean="0">
                <a:solidFill>
                  <a:schemeClr val="bg2"/>
                </a:solidFill>
                <a:latin typeface="Lantinghei SC Demibold"/>
                <a:ea typeface="Lantinghei SC Demibold"/>
                <a:cs typeface="Lantinghei SC Demibold"/>
              </a:rPr>
              <a:t>1.</a:t>
            </a:r>
            <a:r>
              <a:rPr lang="zh-CN" altLang="en-US" sz="2000" b="1" dirty="0" smtClean="0">
                <a:solidFill>
                  <a:schemeClr val="bg2"/>
                </a:solidFill>
                <a:latin typeface="Lantinghei SC Demibold"/>
                <a:ea typeface="Lantinghei SC Demibold"/>
                <a:cs typeface="Lantinghei SC Demibold"/>
              </a:rPr>
              <a:t>在留资格：</a:t>
            </a:r>
            <a:endParaRPr lang="en-US" altLang="zh-CN" sz="2000" b="1" dirty="0" smtClean="0">
              <a:solidFill>
                <a:schemeClr val="bg2"/>
              </a:solidFill>
              <a:latin typeface="Lantinghei SC Demibold"/>
              <a:ea typeface="Lantinghei SC Demibold"/>
              <a:cs typeface="Lantinghei SC Demibold"/>
            </a:endParaRPr>
          </a:p>
          <a:p>
            <a:pPr eaLnBrk="1" hangingPunct="1">
              <a:lnSpc>
                <a:spcPct val="150000"/>
              </a:lnSpc>
              <a:buNone/>
            </a:pPr>
            <a:r>
              <a:rPr lang="zh-CN" altLang="en-US" sz="2000" b="1" dirty="0" smtClean="0">
                <a:solidFill>
                  <a:schemeClr val="bg2"/>
                </a:solidFill>
                <a:latin typeface="Lantinghei SC Demibold"/>
                <a:ea typeface="Lantinghei SC Demibold"/>
                <a:cs typeface="Lantinghei SC Demibold"/>
              </a:rPr>
              <a:t>在日本法务省申请</a:t>
            </a:r>
            <a:endParaRPr lang="zh-CN" altLang="en-US" sz="2000" b="1" dirty="0" smtClean="0">
              <a:solidFill>
                <a:schemeClr val="bg2"/>
              </a:solidFill>
              <a:latin typeface="Lantinghei SC Demibold"/>
              <a:ea typeface="Lantinghei SC Demibold"/>
              <a:cs typeface="Lantinghei SC Demibold"/>
            </a:endParaRPr>
          </a:p>
          <a:p>
            <a:pPr eaLnBrk="1" hangingPunct="1">
              <a:lnSpc>
                <a:spcPct val="150000"/>
              </a:lnSpc>
              <a:buNone/>
            </a:pPr>
            <a:r>
              <a:rPr lang="zh-CN" altLang="en-US" sz="2000" b="1" dirty="0" smtClean="0">
                <a:solidFill>
                  <a:schemeClr val="bg2"/>
                </a:solidFill>
                <a:latin typeface="Lantinghei SC Demibold"/>
                <a:ea typeface="Lantinghei SC Demibold"/>
                <a:cs typeface="Lantinghei SC Demibold"/>
              </a:rPr>
              <a:t>决定签证类型</a:t>
            </a:r>
            <a:endParaRPr lang="zh-CN" altLang="en-US" sz="2000" b="1" dirty="0" smtClean="0">
              <a:solidFill>
                <a:schemeClr val="bg2"/>
              </a:solidFill>
              <a:latin typeface="Lantinghei SC Demibold"/>
              <a:ea typeface="Lantinghei SC Demibold"/>
              <a:cs typeface="Lantinghei SC Demibold"/>
            </a:endParaRPr>
          </a:p>
          <a:p>
            <a:pPr eaLnBrk="1" hangingPunct="1">
              <a:lnSpc>
                <a:spcPct val="150000"/>
              </a:lnSpc>
              <a:buNone/>
            </a:pPr>
            <a:r>
              <a:rPr lang="zh-CN" altLang="en-US" sz="2000" b="1" dirty="0" smtClean="0">
                <a:solidFill>
                  <a:schemeClr val="bg2"/>
                </a:solidFill>
                <a:latin typeface="Lantinghei SC Demibold"/>
                <a:ea typeface="Lantinghei SC Demibold"/>
                <a:cs typeface="Lantinghei SC Demibold"/>
              </a:rPr>
              <a:t>有效期三个月 </a:t>
            </a:r>
            <a:endParaRPr lang="zh-CN" altLang="en-US" sz="2000" b="1" dirty="0" smtClean="0">
              <a:solidFill>
                <a:schemeClr val="bg2"/>
              </a:solidFill>
              <a:latin typeface="Lantinghei SC Demibold"/>
              <a:ea typeface="Lantinghei SC Demibold"/>
              <a:cs typeface="Lantinghei SC Demibold"/>
            </a:endParaRPr>
          </a:p>
          <a:p>
            <a:pPr eaLnBrk="1" hangingPunct="1">
              <a:lnSpc>
                <a:spcPct val="150000"/>
              </a:lnSpc>
            </a:pPr>
            <a:r>
              <a:rPr lang="en-US" altLang="zh-CN" sz="2000" b="1" dirty="0" smtClean="0">
                <a:solidFill>
                  <a:schemeClr val="bg2"/>
                </a:solidFill>
                <a:latin typeface="Lantinghei SC Demibold"/>
                <a:ea typeface="Lantinghei SC Demibold"/>
                <a:cs typeface="Lantinghei SC Demibold"/>
              </a:rPr>
              <a:t>2.</a:t>
            </a:r>
            <a:r>
              <a:rPr lang="zh-CN" altLang="en-US" sz="2000" b="1" dirty="0" smtClean="0">
                <a:solidFill>
                  <a:schemeClr val="bg2"/>
                </a:solidFill>
                <a:latin typeface="Lantinghei SC Demibold"/>
                <a:ea typeface="Lantinghei SC Demibold"/>
                <a:cs typeface="Lantinghei SC Demibold"/>
              </a:rPr>
              <a:t>审理周期：</a:t>
            </a:r>
            <a:r>
              <a:rPr lang="en-US" altLang="zh-CN" sz="2000" b="1" dirty="0" smtClean="0">
                <a:solidFill>
                  <a:schemeClr val="bg2"/>
                </a:solidFill>
                <a:latin typeface="Lantinghei SC Demibold"/>
                <a:ea typeface="Lantinghei SC Demibold"/>
                <a:cs typeface="Lantinghei SC Demibold"/>
              </a:rPr>
              <a:t>1-2</a:t>
            </a:r>
            <a:r>
              <a:rPr lang="zh-CN" altLang="en-US" sz="2000" b="1" dirty="0" smtClean="0">
                <a:solidFill>
                  <a:schemeClr val="bg2"/>
                </a:solidFill>
                <a:latin typeface="Lantinghei SC Demibold"/>
                <a:ea typeface="Lantinghei SC Demibold"/>
                <a:cs typeface="Lantinghei SC Demibold"/>
              </a:rPr>
              <a:t>周左右</a:t>
            </a:r>
            <a:r>
              <a:rPr lang="en-US" altLang="zh-CN" sz="2000" b="1" dirty="0" smtClean="0">
                <a:solidFill>
                  <a:schemeClr val="bg2"/>
                </a:solidFill>
                <a:latin typeface="Lantinghei SC Demibold"/>
                <a:ea typeface="Lantinghei SC Demibold"/>
                <a:cs typeface="Lantinghei SC Demibold"/>
              </a:rPr>
              <a:t>/</a:t>
            </a:r>
            <a:r>
              <a:rPr lang="zh-CN" altLang="en-US" sz="2000" b="1" dirty="0" smtClean="0">
                <a:solidFill>
                  <a:schemeClr val="bg2"/>
                </a:solidFill>
                <a:latin typeface="Lantinghei SC Demibold"/>
                <a:ea typeface="Lantinghei SC Demibold"/>
                <a:cs typeface="Lantinghei SC Demibold"/>
              </a:rPr>
              <a:t>领区划分</a:t>
            </a:r>
            <a:endParaRPr lang="zh-CN" altLang="en-US" sz="2000" b="1" dirty="0" smtClean="0">
              <a:solidFill>
                <a:schemeClr val="bg2"/>
              </a:solidFill>
              <a:latin typeface="Lantinghei SC Demibold"/>
              <a:ea typeface="Lantinghei SC Demibold"/>
              <a:cs typeface="Lantinghei SC Demibold"/>
            </a:endParaRPr>
          </a:p>
        </p:txBody>
      </p:sp>
      <p:pic>
        <p:nvPicPr>
          <p:cNvPr id="66565" name="Picture 6" descr="C:\Users\acer\Documents\Tencent Files\117830205\Image\314AC1C8A5912854F3D1D7D3C7BBDE09.png"/>
          <p:cNvPicPr>
            <a:picLocks noChangeAspect="1" noChangeArrowheads="1"/>
          </p:cNvPicPr>
          <p:nvPr/>
        </p:nvPicPr>
        <p:blipFill>
          <a:blip r:embed="rId1"/>
          <a:srcRect/>
          <a:stretch>
            <a:fillRect/>
          </a:stretch>
        </p:blipFill>
        <p:spPr bwMode="auto">
          <a:xfrm>
            <a:off x="642910" y="960442"/>
            <a:ext cx="3376640" cy="418307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8610" name="文本框 1"/>
          <p:cNvSpPr txBox="1">
            <a:spLocks noChangeArrowheads="1"/>
          </p:cNvSpPr>
          <p:nvPr/>
        </p:nvSpPr>
        <p:spPr bwMode="auto">
          <a:xfrm>
            <a:off x="1558290" y="303530"/>
            <a:ext cx="5681980" cy="548640"/>
          </a:xfrm>
          <a:prstGeom prst="rect">
            <a:avLst/>
          </a:prstGeom>
          <a:noFill/>
          <a:ln w="9525">
            <a:noFill/>
            <a:miter lim="800000"/>
          </a:ln>
        </p:spPr>
        <p:txBody>
          <a:bodyPr wrap="square">
            <a:spAutoFit/>
          </a:bodyPr>
          <a:lstStyle/>
          <a:p>
            <a:r>
              <a:rPr lang="zh-CN" altLang="en-US" sz="3000" b="1" dirty="0">
                <a:solidFill>
                  <a:srgbClr val="FF0000"/>
                </a:solidFill>
                <a:latin typeface="Lantinghei SC Demibold"/>
                <a:ea typeface="Lantinghei SC Demibold"/>
                <a:cs typeface="Lantinghei SC Demibold"/>
                <a:sym typeface="Arial" pitchFamily="34" charset="0"/>
              </a:rPr>
              <a:t>订购国际机票须知</a:t>
            </a:r>
            <a:r>
              <a:rPr lang="en-US" altLang="zh-CN" sz="3000" b="1" dirty="0">
                <a:solidFill>
                  <a:srgbClr val="FF0000"/>
                </a:solidFill>
                <a:latin typeface="Lantinghei SC Demibold"/>
                <a:ea typeface="Lantinghei SC Demibold"/>
                <a:cs typeface="Lantinghei SC Demibold"/>
                <a:sym typeface="Arial" pitchFamily="34" charset="0"/>
              </a:rPr>
              <a:t>---</a:t>
            </a:r>
            <a:r>
              <a:rPr lang="zh-CN" altLang="en-US" sz="3000" b="1" dirty="0">
                <a:solidFill>
                  <a:srgbClr val="FF0000"/>
                </a:solidFill>
                <a:latin typeface="Lantinghei SC Demibold"/>
                <a:ea typeface="Lantinghei SC Demibold"/>
                <a:cs typeface="Lantinghei SC Demibold"/>
                <a:sym typeface="Arial" pitchFamily="34" charset="0"/>
              </a:rPr>
              <a:t>订票材料</a:t>
            </a:r>
            <a:endParaRPr lang="zh-CN" altLang="en-US" sz="3000" b="1" dirty="0">
              <a:latin typeface="Arial" pitchFamily="34" charset="0"/>
            </a:endParaRPr>
          </a:p>
        </p:txBody>
      </p:sp>
      <p:sp>
        <p:nvSpPr>
          <p:cNvPr id="68611" name="矩形 3"/>
          <p:cNvSpPr>
            <a:spLocks noChangeArrowheads="1"/>
          </p:cNvSpPr>
          <p:nvPr/>
        </p:nvSpPr>
        <p:spPr bwMode="auto">
          <a:xfrm>
            <a:off x="0" y="857238"/>
            <a:ext cx="9143999" cy="3970318"/>
          </a:xfrm>
          <a:prstGeom prst="rect">
            <a:avLst/>
          </a:prstGeom>
          <a:noFill/>
          <a:ln w="9525">
            <a:noFill/>
            <a:miter lim="800000"/>
          </a:ln>
        </p:spPr>
        <p:txBody>
          <a:bodyPr wrap="square">
            <a:spAutoFit/>
          </a:bodyPr>
          <a:lstStyle/>
          <a:p>
            <a:pPr>
              <a:lnSpc>
                <a:spcPct val="150000"/>
              </a:lnSpc>
            </a:pPr>
            <a:r>
              <a:rPr lang="en-US" altLang="zh-CN" sz="2400" b="1" dirty="0">
                <a:solidFill>
                  <a:schemeClr val="bg2"/>
                </a:solidFill>
                <a:latin typeface="Lantinghei SC Demibold"/>
                <a:ea typeface="Lantinghei SC Demibold"/>
                <a:cs typeface="Lantinghei SC Demibold"/>
              </a:rPr>
              <a:t>1</a:t>
            </a:r>
            <a:r>
              <a:rPr lang="zh-CN" altLang="en-US" sz="2400" b="1" dirty="0">
                <a:solidFill>
                  <a:schemeClr val="bg2"/>
                </a:solidFill>
                <a:latin typeface="Lantinghei SC Demibold"/>
                <a:ea typeface="Lantinghei SC Demibold"/>
                <a:cs typeface="Lantinghei SC Demibold"/>
              </a:rPr>
              <a:t>、自办签证但未在我处办理任何手续的留学人员</a:t>
            </a:r>
            <a:r>
              <a:rPr lang="zh-CN" altLang="en-US" sz="2400" b="1" dirty="0" smtClean="0">
                <a:solidFill>
                  <a:schemeClr val="bg2"/>
                </a:solidFill>
                <a:latin typeface="Lantinghei SC Demibold"/>
                <a:ea typeface="Lantinghei SC Demibold"/>
                <a:cs typeface="Lantinghei SC Demibold"/>
              </a:rPr>
              <a:t>：</a:t>
            </a:r>
            <a:endParaRPr lang="en-US" altLang="zh-CN" sz="2400" b="1" dirty="0" smtClean="0">
              <a:solidFill>
                <a:schemeClr val="bg2"/>
              </a:solidFill>
              <a:latin typeface="Lantinghei SC Demibold"/>
              <a:ea typeface="Lantinghei SC Demibold"/>
              <a:cs typeface="Lantinghei SC Demibold"/>
            </a:endParaRPr>
          </a:p>
          <a:p>
            <a:pPr>
              <a:lnSpc>
                <a:spcPct val="150000"/>
              </a:lnSpc>
            </a:pPr>
            <a:r>
              <a:rPr lang="en-US" altLang="zh-CN" sz="2400" b="1" dirty="0" smtClean="0">
                <a:solidFill>
                  <a:schemeClr val="bg2"/>
                </a:solidFill>
                <a:latin typeface="Lantinghei SC Demibold"/>
                <a:ea typeface="Lantinghei SC Demibold"/>
                <a:cs typeface="Lantinghei SC Demibold"/>
              </a:rPr>
              <a:t>a.</a:t>
            </a:r>
            <a:r>
              <a:rPr lang="zh-CN" altLang="en-US" sz="2400" b="1" dirty="0" smtClean="0">
                <a:solidFill>
                  <a:schemeClr val="bg2"/>
                </a:solidFill>
                <a:latin typeface="Lantinghei SC Demibold"/>
                <a:ea typeface="Lantinghei SC Demibold"/>
                <a:cs typeface="Lantinghei SC Demibold"/>
              </a:rPr>
              <a:t>国家</a:t>
            </a:r>
            <a:r>
              <a:rPr lang="zh-CN" altLang="en-US" sz="2400" b="1" dirty="0">
                <a:solidFill>
                  <a:schemeClr val="bg2"/>
                </a:solidFill>
                <a:latin typeface="Lantinghei SC Demibold"/>
                <a:ea typeface="Lantinghei SC Demibold"/>
                <a:cs typeface="Lantinghei SC Demibold"/>
              </a:rPr>
              <a:t>公派留学人员基本情况表（登录公派留学派出服务系统填写</a:t>
            </a:r>
            <a:r>
              <a:rPr lang="zh-CN" altLang="en-US" sz="2400" b="1" dirty="0" smtClean="0">
                <a:solidFill>
                  <a:schemeClr val="bg2"/>
                </a:solidFill>
                <a:latin typeface="Lantinghei SC Demibold"/>
                <a:ea typeface="Lantinghei SC Demibold"/>
                <a:cs typeface="Lantinghei SC Demibold"/>
              </a:rPr>
              <a:t>）</a:t>
            </a:r>
            <a:endParaRPr lang="en-US" altLang="zh-CN" sz="2400" b="1" dirty="0" smtClean="0">
              <a:solidFill>
                <a:schemeClr val="bg2"/>
              </a:solidFill>
              <a:latin typeface="Lantinghei SC Demibold"/>
              <a:ea typeface="Lantinghei SC Demibold"/>
              <a:cs typeface="Lantinghei SC Demibold"/>
            </a:endParaRPr>
          </a:p>
          <a:p>
            <a:pPr>
              <a:lnSpc>
                <a:spcPct val="150000"/>
              </a:lnSpc>
            </a:pPr>
            <a:r>
              <a:rPr lang="en-US" altLang="zh-CN" sz="2400" b="1" dirty="0" smtClean="0">
                <a:solidFill>
                  <a:schemeClr val="bg2"/>
                </a:solidFill>
                <a:latin typeface="Lantinghei SC Demibold"/>
                <a:ea typeface="Lantinghei SC Demibold"/>
                <a:cs typeface="Lantinghei SC Demibold"/>
              </a:rPr>
              <a:t>b.</a:t>
            </a:r>
            <a:r>
              <a:rPr lang="zh-CN" altLang="en-US" sz="2400" b="1" dirty="0" smtClean="0">
                <a:solidFill>
                  <a:schemeClr val="bg2"/>
                </a:solidFill>
                <a:latin typeface="Lantinghei SC Demibold"/>
                <a:ea typeface="Lantinghei SC Demibold"/>
                <a:cs typeface="Lantinghei SC Demibold"/>
              </a:rPr>
              <a:t>国家</a:t>
            </a:r>
            <a:r>
              <a:rPr lang="zh-CN" altLang="en-US" sz="2400" b="1" dirty="0">
                <a:solidFill>
                  <a:schemeClr val="bg2"/>
                </a:solidFill>
                <a:latin typeface="Lantinghei SC Demibold"/>
                <a:ea typeface="Lantinghei SC Demibold"/>
                <a:cs typeface="Lantinghei SC Demibold"/>
              </a:rPr>
              <a:t>留学基金资助出国留学资格证书（如有请提供延期</a:t>
            </a:r>
            <a:r>
              <a:rPr lang="en-US" altLang="zh-CN" sz="2400" b="1" dirty="0">
                <a:solidFill>
                  <a:schemeClr val="bg2"/>
                </a:solidFill>
                <a:latin typeface="Lantinghei SC Demibold"/>
                <a:ea typeface="Lantinghei SC Demibold"/>
                <a:cs typeface="Lantinghei SC Demibold"/>
              </a:rPr>
              <a:t>/</a:t>
            </a:r>
            <a:r>
              <a:rPr lang="zh-CN" altLang="en-US" sz="2400" b="1" dirty="0">
                <a:solidFill>
                  <a:schemeClr val="bg2"/>
                </a:solidFill>
                <a:latin typeface="Lantinghei SC Demibold"/>
                <a:ea typeface="Lantinghei SC Demibold"/>
                <a:cs typeface="Lantinghei SC Demibold"/>
              </a:rPr>
              <a:t>改派</a:t>
            </a:r>
            <a:r>
              <a:rPr lang="zh-CN" altLang="en-US" sz="2400" b="1" dirty="0" smtClean="0">
                <a:solidFill>
                  <a:schemeClr val="bg2"/>
                </a:solidFill>
                <a:latin typeface="Lantinghei SC Demibold"/>
                <a:ea typeface="Lantinghei SC Demibold"/>
                <a:cs typeface="Lantinghei SC Demibold"/>
              </a:rPr>
              <a:t>文件）</a:t>
            </a:r>
            <a:endParaRPr lang="en-US" altLang="zh-CN" sz="2400" b="1" dirty="0" smtClean="0">
              <a:solidFill>
                <a:schemeClr val="bg2"/>
              </a:solidFill>
              <a:latin typeface="Lantinghei SC Demibold"/>
              <a:ea typeface="Lantinghei SC Demibold"/>
              <a:cs typeface="Lantinghei SC Demibold"/>
            </a:endParaRPr>
          </a:p>
          <a:p>
            <a:pPr>
              <a:lnSpc>
                <a:spcPct val="150000"/>
              </a:lnSpc>
            </a:pPr>
            <a:r>
              <a:rPr lang="en-US" altLang="zh-CN" sz="2400" b="1" dirty="0" smtClean="0">
                <a:solidFill>
                  <a:schemeClr val="bg2"/>
                </a:solidFill>
                <a:latin typeface="Lantinghei SC Demibold"/>
                <a:ea typeface="Lantinghei SC Demibold"/>
                <a:cs typeface="Lantinghei SC Demibold"/>
              </a:rPr>
              <a:t>c.</a:t>
            </a:r>
            <a:r>
              <a:rPr lang="zh-CN" altLang="en-US" sz="2400" b="1" dirty="0" smtClean="0">
                <a:solidFill>
                  <a:schemeClr val="bg2"/>
                </a:solidFill>
                <a:latin typeface="Lantinghei SC Demibold"/>
                <a:ea typeface="Lantinghei SC Demibold"/>
                <a:cs typeface="Lantinghei SC Demibold"/>
              </a:rPr>
              <a:t>护照</a:t>
            </a:r>
            <a:r>
              <a:rPr lang="zh-CN" altLang="en-US" sz="2400" b="1" dirty="0">
                <a:solidFill>
                  <a:schemeClr val="bg2"/>
                </a:solidFill>
                <a:latin typeface="Lantinghei SC Demibold"/>
                <a:ea typeface="Lantinghei SC Demibold"/>
                <a:cs typeface="Lantinghei SC Demibold"/>
              </a:rPr>
              <a:t>首页及签证</a:t>
            </a:r>
            <a:r>
              <a:rPr lang="zh-CN" altLang="en-US" sz="2400" b="1" dirty="0" smtClean="0">
                <a:solidFill>
                  <a:schemeClr val="bg2"/>
                </a:solidFill>
                <a:latin typeface="Lantinghei SC Demibold"/>
                <a:ea typeface="Lantinghei SC Demibold"/>
                <a:cs typeface="Lantinghei SC Demibold"/>
              </a:rPr>
              <a:t>页</a:t>
            </a:r>
            <a:endParaRPr lang="en-US" altLang="zh-CN" sz="2400" b="1" dirty="0" smtClean="0">
              <a:solidFill>
                <a:schemeClr val="bg2"/>
              </a:solidFill>
              <a:latin typeface="Lantinghei SC Demibold"/>
              <a:ea typeface="Lantinghei SC Demibold"/>
              <a:cs typeface="Lantinghei SC Demibold"/>
            </a:endParaRPr>
          </a:p>
          <a:p>
            <a:pPr>
              <a:lnSpc>
                <a:spcPct val="150000"/>
              </a:lnSpc>
            </a:pPr>
            <a:r>
              <a:rPr lang="en-US" altLang="zh-CN" sz="2400" b="1" dirty="0" smtClean="0">
                <a:solidFill>
                  <a:schemeClr val="bg2"/>
                </a:solidFill>
                <a:latin typeface="Lantinghei SC Demibold"/>
                <a:ea typeface="Lantinghei SC Demibold"/>
                <a:cs typeface="Lantinghei SC Demibold"/>
              </a:rPr>
              <a:t>d.</a:t>
            </a:r>
            <a:r>
              <a:rPr lang="zh-CN" altLang="en-US" sz="2400" b="1" dirty="0" smtClean="0">
                <a:solidFill>
                  <a:schemeClr val="bg2"/>
                </a:solidFill>
                <a:latin typeface="Lantinghei SC Demibold"/>
                <a:ea typeface="Lantinghei SC Demibold"/>
                <a:cs typeface="Lantinghei SC Demibold"/>
              </a:rPr>
              <a:t>订票单</a:t>
            </a:r>
            <a:endParaRPr lang="en-US" altLang="zh-CN" sz="2400" b="1" dirty="0" smtClean="0">
              <a:solidFill>
                <a:schemeClr val="bg2"/>
              </a:solidFill>
              <a:latin typeface="Lantinghei SC Demibold"/>
              <a:ea typeface="Lantinghei SC Demibold"/>
              <a:cs typeface="Lantinghei SC Demibold"/>
            </a:endParaRPr>
          </a:p>
          <a:p>
            <a:pPr>
              <a:lnSpc>
                <a:spcPct val="150000"/>
              </a:lnSpc>
            </a:pPr>
            <a:r>
              <a:rPr lang="en-US" altLang="zh-CN" sz="2400" b="1" dirty="0" smtClean="0">
                <a:solidFill>
                  <a:schemeClr val="bg2"/>
                </a:solidFill>
                <a:latin typeface="Lantinghei SC Demibold"/>
                <a:ea typeface="Lantinghei SC Demibold"/>
                <a:cs typeface="Lantinghei SC Demibold"/>
              </a:rPr>
              <a:t>e.</a:t>
            </a:r>
            <a:r>
              <a:rPr lang="zh-CN" altLang="en-US" sz="2400" b="1" dirty="0" smtClean="0">
                <a:solidFill>
                  <a:schemeClr val="bg2"/>
                </a:solidFill>
                <a:latin typeface="Lantinghei SC Demibold"/>
                <a:ea typeface="Lantinghei SC Demibold"/>
                <a:cs typeface="Lantinghei SC Demibold"/>
              </a:rPr>
              <a:t>办理</a:t>
            </a:r>
            <a:r>
              <a:rPr lang="zh-CN" altLang="en-US" sz="2400" b="1" dirty="0">
                <a:solidFill>
                  <a:schemeClr val="bg2"/>
                </a:solidFill>
                <a:latin typeface="Lantinghei SC Demibold"/>
                <a:ea typeface="Lantinghei SC Demibold"/>
                <a:cs typeface="Lantinghei SC Demibold"/>
              </a:rPr>
              <a:t>同意派出函（具体要求请登录基金委网站</a:t>
            </a:r>
            <a:r>
              <a:rPr lang="zh-CN" altLang="en-US" sz="2400" b="1" dirty="0" smtClean="0">
                <a:solidFill>
                  <a:schemeClr val="bg2"/>
                </a:solidFill>
                <a:latin typeface="Lantinghei SC Demibold"/>
                <a:ea typeface="Lantinghei SC Demibold"/>
                <a:cs typeface="Lantinghei SC Demibold"/>
              </a:rPr>
              <a:t>查询）</a:t>
            </a:r>
            <a:endParaRPr lang="en-US" altLang="zh-CN" sz="2400" b="1" dirty="0">
              <a:solidFill>
                <a:schemeClr val="bg2"/>
              </a:solidFill>
              <a:latin typeface="Lantinghei SC Demibold"/>
              <a:ea typeface="Lantinghei SC Demibold"/>
              <a:cs typeface="Lantinghei SC Demibold"/>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69634" name="图片 3" descr="QQ Photo20140515214406.jpg"/>
          <p:cNvPicPr>
            <a:picLocks noChangeAspect="1" noChangeArrowheads="1"/>
          </p:cNvPicPr>
          <p:nvPr/>
        </p:nvPicPr>
        <p:blipFill>
          <a:blip r:embed="rId1"/>
          <a:srcRect/>
          <a:stretch>
            <a:fillRect/>
          </a:stretch>
        </p:blipFill>
        <p:spPr bwMode="auto">
          <a:xfrm>
            <a:off x="714348" y="1714494"/>
            <a:ext cx="8072494" cy="2928958"/>
          </a:xfrm>
          <a:prstGeom prst="rect">
            <a:avLst/>
          </a:prstGeom>
          <a:noFill/>
          <a:ln w="9525">
            <a:noFill/>
            <a:miter lim="800000"/>
            <a:headEnd/>
            <a:tailEnd/>
          </a:ln>
        </p:spPr>
      </p:pic>
      <p:sp>
        <p:nvSpPr>
          <p:cNvPr id="69635" name="矩形 3"/>
          <p:cNvSpPr>
            <a:spLocks noChangeArrowheads="1"/>
          </p:cNvSpPr>
          <p:nvPr/>
        </p:nvSpPr>
        <p:spPr bwMode="auto">
          <a:xfrm>
            <a:off x="214282" y="428625"/>
            <a:ext cx="8786873" cy="1015663"/>
          </a:xfrm>
          <a:prstGeom prst="rect">
            <a:avLst/>
          </a:prstGeom>
          <a:noFill/>
          <a:ln w="9525">
            <a:noFill/>
            <a:miter lim="800000"/>
          </a:ln>
        </p:spPr>
        <p:txBody>
          <a:bodyPr wrap="square">
            <a:spAutoFit/>
          </a:bodyPr>
          <a:lstStyle/>
          <a:p>
            <a:pPr>
              <a:lnSpc>
                <a:spcPct val="150000"/>
              </a:lnSpc>
            </a:pPr>
            <a:r>
              <a:rPr lang="en-US" altLang="zh-CN" sz="2400" b="1" dirty="0">
                <a:solidFill>
                  <a:schemeClr val="bg2"/>
                </a:solidFill>
                <a:latin typeface="Lantinghei SC Demibold"/>
                <a:ea typeface="Lantinghei SC Demibold"/>
                <a:cs typeface="Lantinghei SC Demibold"/>
              </a:rPr>
              <a:t>2</a:t>
            </a:r>
            <a:r>
              <a:rPr lang="zh-CN" altLang="en-US" sz="2400" b="1" dirty="0">
                <a:solidFill>
                  <a:schemeClr val="bg2"/>
                </a:solidFill>
                <a:latin typeface="Lantinghei SC Demibold"/>
                <a:ea typeface="Lantinghei SC Demibold"/>
                <a:cs typeface="Lantinghei SC Demibold"/>
              </a:rPr>
              <a:t>、签证在我处代办的留学人员：</a:t>
            </a:r>
            <a:endParaRPr lang="en-US" altLang="zh-CN" sz="2400" b="1" dirty="0">
              <a:solidFill>
                <a:schemeClr val="bg2"/>
              </a:solidFill>
              <a:latin typeface="Lantinghei SC Demibold"/>
              <a:ea typeface="Lantinghei SC Demibold"/>
              <a:cs typeface="Lantinghei SC Demibold"/>
            </a:endParaRPr>
          </a:p>
          <a:p>
            <a:pPr lvl="1"/>
            <a:r>
              <a:rPr lang="zh-CN" altLang="en-US" sz="2400" b="1" dirty="0">
                <a:solidFill>
                  <a:schemeClr val="bg2"/>
                </a:solidFill>
                <a:latin typeface="Lantinghei SC Demibold"/>
                <a:ea typeface="Lantinghei SC Demibold"/>
                <a:cs typeface="Lantinghei SC Demibold"/>
              </a:rPr>
              <a:t>工作人员会在签证下签后，邮件</a:t>
            </a:r>
            <a:r>
              <a:rPr lang="zh-CN" altLang="en-US" sz="2400" b="1" dirty="0" smtClean="0">
                <a:solidFill>
                  <a:schemeClr val="bg2"/>
                </a:solidFill>
                <a:latin typeface="Lantinghei SC Demibold"/>
                <a:ea typeface="Lantinghei SC Demibold"/>
                <a:cs typeface="Lantinghei SC Demibold"/>
              </a:rPr>
              <a:t>通知申请人填写</a:t>
            </a:r>
            <a:r>
              <a:rPr lang="zh-CN" altLang="en-US" sz="2400" b="1" dirty="0">
                <a:solidFill>
                  <a:schemeClr val="bg2"/>
                </a:solidFill>
                <a:latin typeface="Lantinghei SC Demibold"/>
                <a:ea typeface="Lantinghei SC Demibold"/>
                <a:cs typeface="Lantinghei SC Demibold"/>
              </a:rPr>
              <a:t>订票单订票。</a:t>
            </a:r>
            <a:endParaRPr lang="zh-CN" altLang="en-US" sz="2400" b="1" dirty="0">
              <a:solidFill>
                <a:schemeClr val="bg2"/>
              </a:solidFill>
              <a:latin typeface="Lantinghei SC Demibold"/>
              <a:ea typeface="Lantinghei SC Demibold"/>
              <a:cs typeface="Lantinghei SC Demibold"/>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0658" name="Picture 3" descr="C:\Users\acer\AppData\Roaming\Tencent\Users\117830205\QQ\WinTemp\RichOle\S8C@@PK8SOSODCJVSGZAC4H.jpg"/>
          <p:cNvPicPr>
            <a:picLocks noChangeAspect="1" noChangeArrowheads="1"/>
          </p:cNvPicPr>
          <p:nvPr/>
        </p:nvPicPr>
        <p:blipFill>
          <a:blip r:embed="rId1"/>
          <a:srcRect/>
          <a:stretch>
            <a:fillRect/>
          </a:stretch>
        </p:blipFill>
        <p:spPr bwMode="auto">
          <a:xfrm>
            <a:off x="2803525" y="12700"/>
            <a:ext cx="3768725" cy="5130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682" name="矩形 2"/>
          <p:cNvSpPr>
            <a:spLocks noChangeArrowheads="1"/>
          </p:cNvSpPr>
          <p:nvPr/>
        </p:nvSpPr>
        <p:spPr bwMode="auto">
          <a:xfrm>
            <a:off x="0" y="785800"/>
            <a:ext cx="9072563" cy="4431983"/>
          </a:xfrm>
          <a:prstGeom prst="rect">
            <a:avLst/>
          </a:prstGeom>
          <a:noFill/>
          <a:ln w="9525">
            <a:noFill/>
            <a:miter lim="800000"/>
          </a:ln>
        </p:spPr>
        <p:txBody>
          <a:bodyPr>
            <a:spAutoFit/>
          </a:bodyPr>
          <a:lstStyle/>
          <a:p>
            <a:pPr>
              <a:lnSpc>
                <a:spcPct val="150000"/>
              </a:lnSpc>
            </a:pPr>
            <a:r>
              <a:rPr lang="zh-CN" altLang="en-US" sz="2400" b="1" dirty="0">
                <a:solidFill>
                  <a:srgbClr val="FF0000"/>
                </a:solidFill>
                <a:latin typeface="Lantinghei SC Demibold"/>
                <a:ea typeface="Lantinghei SC Demibold"/>
                <a:cs typeface="Lantinghei SC Demibold"/>
              </a:rPr>
              <a:t>订票</a:t>
            </a:r>
            <a:r>
              <a:rPr lang="zh-CN" altLang="en-US" sz="2400" b="1" dirty="0" smtClean="0">
                <a:solidFill>
                  <a:srgbClr val="FF0000"/>
                </a:solidFill>
                <a:latin typeface="Lantinghei SC Demibold"/>
                <a:ea typeface="Lantinghei SC Demibold"/>
                <a:cs typeface="Lantinghei SC Demibold"/>
              </a:rPr>
              <a:t>时间：</a:t>
            </a:r>
            <a:endParaRPr lang="en-US" altLang="zh-CN" sz="2400" b="1" dirty="0">
              <a:solidFill>
                <a:srgbClr val="FF0000"/>
              </a:solidFill>
              <a:latin typeface="Lantinghei SC Demibold"/>
              <a:ea typeface="Lantinghei SC Demibold"/>
              <a:cs typeface="Lantinghei SC Demibold"/>
            </a:endParaRPr>
          </a:p>
          <a:p>
            <a:pPr lvl="1"/>
            <a:r>
              <a:rPr lang="zh-CN" altLang="en-US" sz="2000" b="1" dirty="0">
                <a:solidFill>
                  <a:schemeClr val="bg2"/>
                </a:solidFill>
                <a:latin typeface="Lantinghei SC Demibold"/>
                <a:ea typeface="Lantinghei SC Demibold"/>
                <a:cs typeface="Lantinghei SC Demibold"/>
              </a:rPr>
              <a:t>原则上需至少提前</a:t>
            </a:r>
            <a:r>
              <a:rPr lang="en-US" altLang="zh-CN" sz="2000" b="1" dirty="0">
                <a:solidFill>
                  <a:schemeClr val="bg2"/>
                </a:solidFill>
                <a:latin typeface="Lantinghei SC Demibold"/>
                <a:ea typeface="Lantinghei SC Demibold"/>
                <a:cs typeface="Lantinghei SC Demibold"/>
              </a:rPr>
              <a:t>10</a:t>
            </a:r>
            <a:r>
              <a:rPr lang="zh-CN" altLang="en-US" sz="2000" b="1" dirty="0">
                <a:solidFill>
                  <a:schemeClr val="bg2"/>
                </a:solidFill>
                <a:latin typeface="Lantinghei SC Demibold"/>
                <a:ea typeface="Lantinghei SC Demibold"/>
                <a:cs typeface="Lantinghei SC Demibold"/>
              </a:rPr>
              <a:t>个工作日发送订票材料。</a:t>
            </a:r>
            <a:endParaRPr lang="en-US" altLang="zh-CN" sz="2000" b="1" dirty="0">
              <a:solidFill>
                <a:schemeClr val="bg2"/>
              </a:solidFill>
              <a:latin typeface="Lantinghei SC Demibold"/>
              <a:ea typeface="Lantinghei SC Demibold"/>
              <a:cs typeface="Lantinghei SC Demibold"/>
            </a:endParaRPr>
          </a:p>
          <a:p>
            <a:pPr>
              <a:lnSpc>
                <a:spcPct val="150000"/>
              </a:lnSpc>
            </a:pPr>
            <a:r>
              <a:rPr lang="zh-CN" altLang="en-US" sz="2400" b="1" dirty="0">
                <a:solidFill>
                  <a:srgbClr val="FF0000"/>
                </a:solidFill>
                <a:latin typeface="Lantinghei SC Demibold"/>
                <a:ea typeface="Lantinghei SC Demibold"/>
                <a:cs typeface="Lantinghei SC Demibold"/>
              </a:rPr>
              <a:t>航线订购</a:t>
            </a:r>
            <a:r>
              <a:rPr lang="zh-CN" altLang="en-US" sz="2400" b="1" dirty="0" smtClean="0">
                <a:solidFill>
                  <a:srgbClr val="FF0000"/>
                </a:solidFill>
                <a:latin typeface="Lantinghei SC Demibold"/>
                <a:ea typeface="Lantinghei SC Demibold"/>
                <a:cs typeface="Lantinghei SC Demibold"/>
              </a:rPr>
              <a:t>原则：</a:t>
            </a:r>
            <a:endParaRPr lang="en-US" altLang="zh-CN" sz="2400" b="1" dirty="0" smtClean="0">
              <a:solidFill>
                <a:srgbClr val="FF0000"/>
              </a:solidFill>
              <a:latin typeface="Lantinghei SC Demibold"/>
              <a:ea typeface="Lantinghei SC Demibold"/>
              <a:cs typeface="Lantinghei SC Demibold"/>
            </a:endParaRPr>
          </a:p>
          <a:p>
            <a:pPr>
              <a:lnSpc>
                <a:spcPct val="150000"/>
              </a:lnSpc>
            </a:pPr>
            <a:r>
              <a:rPr lang="en-US" altLang="zh-CN" sz="2000" b="1" dirty="0" smtClean="0">
                <a:solidFill>
                  <a:schemeClr val="bg2"/>
                </a:solidFill>
                <a:latin typeface="Lantinghei SC Demibold"/>
                <a:ea typeface="Lantinghei SC Demibold"/>
                <a:cs typeface="Lantinghei SC Demibold"/>
              </a:rPr>
              <a:t>1.</a:t>
            </a:r>
            <a:r>
              <a:rPr lang="zh-CN" altLang="en-US" sz="2000" b="1" dirty="0" smtClean="0">
                <a:solidFill>
                  <a:schemeClr val="bg2"/>
                </a:solidFill>
                <a:latin typeface="Lantinghei SC Demibold"/>
                <a:ea typeface="Lantinghei SC Demibold"/>
                <a:cs typeface="Lantinghei SC Demibold"/>
              </a:rPr>
              <a:t>订购</a:t>
            </a:r>
            <a:r>
              <a:rPr lang="zh-CN" altLang="en-US" sz="2000" b="1" dirty="0">
                <a:solidFill>
                  <a:schemeClr val="bg2"/>
                </a:solidFill>
                <a:latin typeface="Lantinghei SC Demibold"/>
                <a:ea typeface="Lantinghei SC Demibold"/>
                <a:cs typeface="Lantinghei SC Demibold"/>
              </a:rPr>
              <a:t>的机票为经济舱，首选中国民航航班；未开通中国民航航班的，可选其他航空公司；非一站到达，需换乘航班时，应选与上述四家航空公司签有协议的其他航空公司的航班</a:t>
            </a:r>
            <a:r>
              <a:rPr lang="zh-CN" altLang="en-US" sz="2000" b="1" dirty="0" smtClean="0">
                <a:solidFill>
                  <a:schemeClr val="bg2"/>
                </a:solidFill>
                <a:latin typeface="Lantinghei SC Demibold"/>
                <a:ea typeface="Lantinghei SC Demibold"/>
                <a:cs typeface="Lantinghei SC Demibold"/>
              </a:rPr>
              <a:t>。</a:t>
            </a:r>
            <a:endParaRPr lang="en-US" altLang="zh-CN" sz="2000" b="1" dirty="0" smtClean="0">
              <a:solidFill>
                <a:schemeClr val="bg2"/>
              </a:solidFill>
              <a:latin typeface="Lantinghei SC Demibold"/>
              <a:ea typeface="Lantinghei SC Demibold"/>
              <a:cs typeface="Lantinghei SC Demibold"/>
            </a:endParaRPr>
          </a:p>
          <a:p>
            <a:pPr>
              <a:lnSpc>
                <a:spcPct val="150000"/>
              </a:lnSpc>
            </a:pPr>
            <a:r>
              <a:rPr lang="en-US" altLang="zh-CN" sz="2000" b="1" dirty="0" smtClean="0">
                <a:solidFill>
                  <a:schemeClr val="bg2"/>
                </a:solidFill>
                <a:latin typeface="Lantinghei SC Demibold"/>
                <a:ea typeface="Lantinghei SC Demibold"/>
                <a:cs typeface="Lantinghei SC Demibold"/>
              </a:rPr>
              <a:t>2.</a:t>
            </a:r>
            <a:r>
              <a:rPr lang="zh-CN" altLang="en-US" sz="2000" b="1" dirty="0" smtClean="0">
                <a:solidFill>
                  <a:schemeClr val="bg2"/>
                </a:solidFill>
                <a:latin typeface="Lantinghei SC Demibold"/>
                <a:ea typeface="Lantinghei SC Demibold"/>
                <a:cs typeface="Lantinghei SC Demibold"/>
              </a:rPr>
              <a:t>我</a:t>
            </a:r>
            <a:r>
              <a:rPr lang="zh-CN" altLang="en-US" sz="2000" b="1" dirty="0">
                <a:solidFill>
                  <a:schemeClr val="bg2"/>
                </a:solidFill>
                <a:latin typeface="Lantinghei SC Demibold"/>
                <a:ea typeface="Lantinghei SC Demibold"/>
                <a:cs typeface="Lantinghei SC Demibold"/>
              </a:rPr>
              <a:t>中心只负责国家公派留学人员的国际机票，如有家属随行，可在“中国留学网“</a:t>
            </a:r>
            <a:r>
              <a:rPr lang="en-US" altLang="zh-CN" sz="2000" b="1" dirty="0">
                <a:solidFill>
                  <a:schemeClr val="bg2"/>
                </a:solidFill>
                <a:latin typeface="Lantinghei SC Demibold"/>
                <a:ea typeface="Lantinghei SC Demibold"/>
                <a:cs typeface="Lantinghei SC Demibold"/>
              </a:rPr>
              <a:t>-“</a:t>
            </a:r>
            <a:r>
              <a:rPr lang="zh-CN" altLang="en-US" sz="2000" b="1" dirty="0">
                <a:solidFill>
                  <a:schemeClr val="bg2"/>
                </a:solidFill>
                <a:latin typeface="Lantinghei SC Demibold"/>
                <a:ea typeface="Lantinghei SC Demibold"/>
                <a:cs typeface="Lantinghei SC Demibold"/>
              </a:rPr>
              <a:t>自费机票“页面查询相关信息：</a:t>
            </a:r>
            <a:endParaRPr lang="en-US" altLang="zh-CN" sz="2000" b="1" dirty="0">
              <a:solidFill>
                <a:schemeClr val="bg2"/>
              </a:solidFill>
              <a:latin typeface="Lantinghei SC Demibold"/>
              <a:ea typeface="Lantinghei SC Demibold"/>
              <a:cs typeface="Lantinghei SC Demibold"/>
            </a:endParaRPr>
          </a:p>
          <a:p>
            <a:pPr lvl="1"/>
            <a:r>
              <a:rPr lang="en-US" altLang="zh-CN" sz="2000" b="1" dirty="0">
                <a:solidFill>
                  <a:schemeClr val="bg2"/>
                </a:solidFill>
                <a:latin typeface="Lantinghei SC Demibold"/>
                <a:ea typeface="Lantinghei SC Demibold"/>
                <a:cs typeface="Lantinghei SC Demibold"/>
              </a:rPr>
              <a:t>http://www.cscse.edu.cn/publish/portal0/tab138/default.htm</a:t>
            </a:r>
            <a:endParaRPr lang="en-US" altLang="zh-CN" sz="2000" b="1" dirty="0">
              <a:solidFill>
                <a:schemeClr val="bg2"/>
              </a:solidFill>
              <a:latin typeface="Lantinghei SC Demibold"/>
              <a:ea typeface="Lantinghei SC Demibold"/>
              <a:cs typeface="Lantinghei SC Demibold"/>
            </a:endParaRPr>
          </a:p>
          <a:p>
            <a:pPr lvl="1"/>
            <a:endParaRPr lang="zh-CN" altLang="en-US" sz="2000" b="1" dirty="0">
              <a:solidFill>
                <a:schemeClr val="bg2"/>
              </a:solidFill>
              <a:latin typeface="Lantinghei SC Demibold"/>
              <a:ea typeface="Lantinghei SC Demibold"/>
              <a:cs typeface="Lantinghei SC Demibold"/>
            </a:endParaRPr>
          </a:p>
        </p:txBody>
      </p:sp>
      <p:sp>
        <p:nvSpPr>
          <p:cNvPr id="3" name="文本框 1"/>
          <p:cNvSpPr txBox="1">
            <a:spLocks noChangeArrowheads="1"/>
          </p:cNvSpPr>
          <p:nvPr/>
        </p:nvSpPr>
        <p:spPr bwMode="auto">
          <a:xfrm>
            <a:off x="571500" y="303530"/>
            <a:ext cx="8111490" cy="548640"/>
          </a:xfrm>
          <a:prstGeom prst="rect">
            <a:avLst/>
          </a:prstGeom>
          <a:noFill/>
          <a:ln w="9525">
            <a:noFill/>
            <a:miter lim="800000"/>
          </a:ln>
        </p:spPr>
        <p:txBody>
          <a:bodyPr wrap="square">
            <a:spAutoFit/>
          </a:bodyPr>
          <a:lstStyle/>
          <a:p>
            <a:r>
              <a:rPr lang="zh-CN" altLang="en-US" sz="3000" b="1" dirty="0">
                <a:solidFill>
                  <a:srgbClr val="FF0000"/>
                </a:solidFill>
                <a:latin typeface="Lantinghei SC Demibold"/>
                <a:ea typeface="Lantinghei SC Demibold"/>
                <a:cs typeface="Lantinghei SC Demibold"/>
                <a:sym typeface="Arial" pitchFamily="34" charset="0"/>
              </a:rPr>
              <a:t>订购国际机票须知</a:t>
            </a:r>
            <a:r>
              <a:rPr lang="en-US" altLang="zh-CN" sz="3000" b="1" dirty="0">
                <a:solidFill>
                  <a:srgbClr val="FF0000"/>
                </a:solidFill>
                <a:latin typeface="Lantinghei SC Demibold"/>
                <a:ea typeface="Lantinghei SC Demibold"/>
                <a:cs typeface="Lantinghei SC Demibold"/>
                <a:sym typeface="Arial" pitchFamily="34" charset="0"/>
              </a:rPr>
              <a:t>---</a:t>
            </a:r>
            <a:r>
              <a:rPr lang="zh-CN" altLang="en-US" sz="3000" b="1" dirty="0" smtClean="0">
                <a:solidFill>
                  <a:srgbClr val="FF0000"/>
                </a:solidFill>
                <a:latin typeface="Lantinghei SC Demibold"/>
                <a:ea typeface="Lantinghei SC Demibold"/>
                <a:cs typeface="Lantinghei SC Demibold"/>
                <a:sym typeface="Arial" pitchFamily="34" charset="0"/>
              </a:rPr>
              <a:t>订票时间</a:t>
            </a:r>
            <a:r>
              <a:rPr lang="en-US" altLang="zh-CN" sz="3000" b="1" dirty="0" smtClean="0">
                <a:solidFill>
                  <a:srgbClr val="FF0000"/>
                </a:solidFill>
                <a:latin typeface="Lantinghei SC Demibold"/>
                <a:ea typeface="Lantinghei SC Demibold"/>
                <a:cs typeface="Lantinghei SC Demibold"/>
                <a:sym typeface="Arial" pitchFamily="34" charset="0"/>
              </a:rPr>
              <a:t>/</a:t>
            </a:r>
            <a:r>
              <a:rPr lang="zh-CN" altLang="en-US" sz="3000" b="1" dirty="0" smtClean="0">
                <a:solidFill>
                  <a:srgbClr val="FF0000"/>
                </a:solidFill>
                <a:latin typeface="Lantinghei SC Demibold"/>
                <a:ea typeface="Lantinghei SC Demibold"/>
                <a:cs typeface="Lantinghei SC Demibold"/>
                <a:sym typeface="Arial" pitchFamily="34" charset="0"/>
              </a:rPr>
              <a:t>航线订购原则</a:t>
            </a:r>
            <a:endParaRPr lang="zh-CN" altLang="en-US" sz="3000" b="1" dirty="0">
              <a:latin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前言"/>
          <p:cNvSpPr>
            <a:spLocks noChangeArrowheads="1"/>
          </p:cNvSpPr>
          <p:nvPr/>
        </p:nvSpPr>
        <p:spPr bwMode="auto">
          <a:xfrm>
            <a:off x="1616075" y="2324100"/>
            <a:ext cx="6027738" cy="706438"/>
          </a:xfrm>
          <a:prstGeom prst="rect">
            <a:avLst/>
          </a:prstGeom>
          <a:noFill/>
          <a:ln w="9525">
            <a:noFill/>
            <a:miter lim="800000"/>
          </a:ln>
          <a:effectLst>
            <a:outerShdw dist="38100" dir="8100000" algn="tr" rotWithShape="0">
              <a:srgbClr val="808080">
                <a:alpha val="39999"/>
              </a:srgbClr>
            </a:outerShdw>
          </a:effectLst>
        </p:spPr>
        <p:txBody>
          <a:bodyPr>
            <a:spAutoFit/>
          </a:bodyPr>
          <a:lstStyle/>
          <a:p>
            <a:pPr algn="r">
              <a:defRPr/>
            </a:pPr>
            <a:r>
              <a:rPr lang="zh-CN" altLang="en-US" sz="4000" b="1">
                <a:solidFill>
                  <a:srgbClr val="DDD9C3"/>
                </a:solidFill>
                <a:latin typeface="黑体" pitchFamily="49" charset="-122"/>
                <a:ea typeface="黑体" pitchFamily="49" charset="-122"/>
              </a:rPr>
              <a:t>公派留学服务体系</a:t>
            </a:r>
            <a:endParaRPr lang="zh-CN" altLang="en-US" sz="4000" b="1">
              <a:solidFill>
                <a:srgbClr val="DDD9C3"/>
              </a:solidFill>
              <a:latin typeface="黑体" pitchFamily="49" charset="-122"/>
              <a:ea typeface="黑体" pitchFamily="49" charset="-122"/>
            </a:endParaRPr>
          </a:p>
        </p:txBody>
      </p:sp>
      <p:pic>
        <p:nvPicPr>
          <p:cNvPr id="22531" name="Picture 10" descr="can2"/>
          <p:cNvPicPr>
            <a:picLocks noChangeAspect="1" noChangeArrowheads="1"/>
          </p:cNvPicPr>
          <p:nvPr/>
        </p:nvPicPr>
        <p:blipFill>
          <a:blip r:embed="rId1"/>
          <a:srcRect/>
          <a:stretch>
            <a:fillRect/>
          </a:stretch>
        </p:blipFill>
        <p:spPr bwMode="auto">
          <a:xfrm>
            <a:off x="7775575" y="2122488"/>
            <a:ext cx="1122363" cy="1120775"/>
          </a:xfrm>
          <a:prstGeom prst="rect">
            <a:avLst/>
          </a:prstGeom>
          <a:noFill/>
          <a:ln w="9525">
            <a:noFill/>
            <a:miter lim="800000"/>
            <a:headEnd/>
            <a:tailEnd/>
          </a:ln>
        </p:spPr>
      </p:pic>
      <p:grpSp>
        <p:nvGrpSpPr>
          <p:cNvPr id="2" name="Group 6"/>
          <p:cNvGrpSpPr/>
          <p:nvPr/>
        </p:nvGrpSpPr>
        <p:grpSpPr bwMode="auto">
          <a:xfrm>
            <a:off x="584200" y="515938"/>
            <a:ext cx="2474913" cy="4068762"/>
            <a:chOff x="0" y="0"/>
            <a:chExt cx="2476153" cy="4069266"/>
          </a:xfrm>
          <a:solidFill>
            <a:schemeClr val="bg1">
              <a:lumMod val="85000"/>
            </a:schemeClr>
          </a:solidFill>
        </p:grpSpPr>
        <p:sp>
          <p:nvSpPr>
            <p:cNvPr id="227" name="矩形 79"/>
            <p:cNvSpPr>
              <a:spLocks noChangeArrowheads="1"/>
            </p:cNvSpPr>
            <p:nvPr/>
          </p:nvSpPr>
          <p:spPr bwMode="auto">
            <a:xfrm>
              <a:off x="0"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28" name="矩形 86"/>
            <p:cNvSpPr>
              <a:spLocks noChangeArrowheads="1"/>
            </p:cNvSpPr>
            <p:nvPr/>
          </p:nvSpPr>
          <p:spPr bwMode="auto">
            <a:xfrm>
              <a:off x="437624"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29" name="矩形 93"/>
            <p:cNvSpPr>
              <a:spLocks noChangeArrowheads="1"/>
            </p:cNvSpPr>
            <p:nvPr/>
          </p:nvSpPr>
          <p:spPr bwMode="auto">
            <a:xfrm>
              <a:off x="875248"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30" name="矩形 100"/>
            <p:cNvSpPr>
              <a:spLocks noChangeArrowheads="1"/>
            </p:cNvSpPr>
            <p:nvPr/>
          </p:nvSpPr>
          <p:spPr bwMode="auto">
            <a:xfrm>
              <a:off x="1312872"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31" name="矩形 107"/>
            <p:cNvSpPr>
              <a:spLocks noChangeArrowheads="1"/>
            </p:cNvSpPr>
            <p:nvPr/>
          </p:nvSpPr>
          <p:spPr bwMode="auto">
            <a:xfrm>
              <a:off x="1750496"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32" name="矩形 114"/>
            <p:cNvSpPr>
              <a:spLocks noChangeArrowheads="1"/>
            </p:cNvSpPr>
            <p:nvPr/>
          </p:nvSpPr>
          <p:spPr bwMode="auto">
            <a:xfrm>
              <a:off x="2188121"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33" name="矩形 126"/>
            <p:cNvSpPr>
              <a:spLocks noChangeArrowheads="1"/>
            </p:cNvSpPr>
            <p:nvPr/>
          </p:nvSpPr>
          <p:spPr bwMode="auto">
            <a:xfrm>
              <a:off x="0"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34" name="矩形 127"/>
            <p:cNvSpPr>
              <a:spLocks noChangeArrowheads="1"/>
            </p:cNvSpPr>
            <p:nvPr/>
          </p:nvSpPr>
          <p:spPr bwMode="auto">
            <a:xfrm>
              <a:off x="437624"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35" name="矩形 128"/>
            <p:cNvSpPr>
              <a:spLocks noChangeArrowheads="1"/>
            </p:cNvSpPr>
            <p:nvPr/>
          </p:nvSpPr>
          <p:spPr bwMode="auto">
            <a:xfrm>
              <a:off x="875248"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36" name="矩形 129"/>
            <p:cNvSpPr>
              <a:spLocks noChangeArrowheads="1"/>
            </p:cNvSpPr>
            <p:nvPr/>
          </p:nvSpPr>
          <p:spPr bwMode="auto">
            <a:xfrm>
              <a:off x="1312872"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37" name="矩形 130"/>
            <p:cNvSpPr>
              <a:spLocks noChangeArrowheads="1"/>
            </p:cNvSpPr>
            <p:nvPr/>
          </p:nvSpPr>
          <p:spPr bwMode="auto">
            <a:xfrm>
              <a:off x="1750496"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38" name="矩形 131"/>
            <p:cNvSpPr>
              <a:spLocks noChangeArrowheads="1"/>
            </p:cNvSpPr>
            <p:nvPr/>
          </p:nvSpPr>
          <p:spPr bwMode="auto">
            <a:xfrm>
              <a:off x="2188121"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39" name="矩形 132"/>
            <p:cNvSpPr>
              <a:spLocks noChangeArrowheads="1"/>
            </p:cNvSpPr>
            <p:nvPr/>
          </p:nvSpPr>
          <p:spPr bwMode="auto">
            <a:xfrm>
              <a:off x="0" y="828081"/>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40" name="矩形 133"/>
            <p:cNvSpPr>
              <a:spLocks noChangeArrowheads="1"/>
            </p:cNvSpPr>
            <p:nvPr/>
          </p:nvSpPr>
          <p:spPr bwMode="auto">
            <a:xfrm>
              <a:off x="437624" y="828081"/>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41" name="矩形 134"/>
            <p:cNvSpPr>
              <a:spLocks noChangeArrowheads="1"/>
            </p:cNvSpPr>
            <p:nvPr/>
          </p:nvSpPr>
          <p:spPr bwMode="auto">
            <a:xfrm>
              <a:off x="875248" y="828081"/>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42" name="矩形 135"/>
            <p:cNvSpPr>
              <a:spLocks noChangeArrowheads="1"/>
            </p:cNvSpPr>
            <p:nvPr/>
          </p:nvSpPr>
          <p:spPr bwMode="auto">
            <a:xfrm>
              <a:off x="1312872" y="828081"/>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43" name="矩形 136"/>
            <p:cNvSpPr>
              <a:spLocks noChangeArrowheads="1"/>
            </p:cNvSpPr>
            <p:nvPr/>
          </p:nvSpPr>
          <p:spPr bwMode="auto">
            <a:xfrm>
              <a:off x="1750496" y="828081"/>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44" name="矩形 137"/>
            <p:cNvSpPr>
              <a:spLocks noChangeArrowheads="1"/>
            </p:cNvSpPr>
            <p:nvPr/>
          </p:nvSpPr>
          <p:spPr bwMode="auto">
            <a:xfrm>
              <a:off x="2188121" y="828081"/>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45" name="矩形 138"/>
            <p:cNvSpPr>
              <a:spLocks noChangeArrowheads="1"/>
            </p:cNvSpPr>
            <p:nvPr/>
          </p:nvSpPr>
          <p:spPr bwMode="auto">
            <a:xfrm>
              <a:off x="0" y="124996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46" name="矩形 139"/>
            <p:cNvSpPr>
              <a:spLocks noChangeArrowheads="1"/>
            </p:cNvSpPr>
            <p:nvPr/>
          </p:nvSpPr>
          <p:spPr bwMode="auto">
            <a:xfrm>
              <a:off x="437624" y="124996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47" name="矩形 140"/>
            <p:cNvSpPr>
              <a:spLocks noChangeArrowheads="1"/>
            </p:cNvSpPr>
            <p:nvPr/>
          </p:nvSpPr>
          <p:spPr bwMode="auto">
            <a:xfrm>
              <a:off x="875248" y="124996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48" name="矩形 141"/>
            <p:cNvSpPr>
              <a:spLocks noChangeArrowheads="1"/>
            </p:cNvSpPr>
            <p:nvPr/>
          </p:nvSpPr>
          <p:spPr bwMode="auto">
            <a:xfrm>
              <a:off x="1312872" y="124996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49" name="矩形 142"/>
            <p:cNvSpPr>
              <a:spLocks noChangeArrowheads="1"/>
            </p:cNvSpPr>
            <p:nvPr/>
          </p:nvSpPr>
          <p:spPr bwMode="auto">
            <a:xfrm>
              <a:off x="1750496" y="124996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50" name="矩形 143"/>
            <p:cNvSpPr>
              <a:spLocks noChangeArrowheads="1"/>
            </p:cNvSpPr>
            <p:nvPr/>
          </p:nvSpPr>
          <p:spPr bwMode="auto">
            <a:xfrm>
              <a:off x="2188121" y="124996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51" name="矩形 144"/>
            <p:cNvSpPr>
              <a:spLocks noChangeArrowheads="1"/>
            </p:cNvSpPr>
            <p:nvPr/>
          </p:nvSpPr>
          <p:spPr bwMode="auto">
            <a:xfrm>
              <a:off x="0"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52" name="矩形 145"/>
            <p:cNvSpPr>
              <a:spLocks noChangeArrowheads="1"/>
            </p:cNvSpPr>
            <p:nvPr/>
          </p:nvSpPr>
          <p:spPr bwMode="auto">
            <a:xfrm>
              <a:off x="437624"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53" name="矩形 146"/>
            <p:cNvSpPr>
              <a:spLocks noChangeArrowheads="1"/>
            </p:cNvSpPr>
            <p:nvPr/>
          </p:nvSpPr>
          <p:spPr bwMode="auto">
            <a:xfrm>
              <a:off x="875248"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54" name="矩形 147"/>
            <p:cNvSpPr>
              <a:spLocks noChangeArrowheads="1"/>
            </p:cNvSpPr>
            <p:nvPr/>
          </p:nvSpPr>
          <p:spPr bwMode="auto">
            <a:xfrm>
              <a:off x="1312872"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55" name="矩形 148"/>
            <p:cNvSpPr>
              <a:spLocks noChangeArrowheads="1"/>
            </p:cNvSpPr>
            <p:nvPr/>
          </p:nvSpPr>
          <p:spPr bwMode="auto">
            <a:xfrm>
              <a:off x="1750496"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56" name="矩形 149"/>
            <p:cNvSpPr>
              <a:spLocks noChangeArrowheads="1"/>
            </p:cNvSpPr>
            <p:nvPr/>
          </p:nvSpPr>
          <p:spPr bwMode="auto">
            <a:xfrm>
              <a:off x="2188121"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57" name="矩形 150"/>
            <p:cNvSpPr>
              <a:spLocks noChangeArrowheads="1"/>
            </p:cNvSpPr>
            <p:nvPr/>
          </p:nvSpPr>
          <p:spPr bwMode="auto">
            <a:xfrm>
              <a:off x="0"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58" name="矩形 151"/>
            <p:cNvSpPr>
              <a:spLocks noChangeArrowheads="1"/>
            </p:cNvSpPr>
            <p:nvPr/>
          </p:nvSpPr>
          <p:spPr bwMode="auto">
            <a:xfrm>
              <a:off x="437624"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59" name="矩形 152"/>
            <p:cNvSpPr>
              <a:spLocks noChangeArrowheads="1"/>
            </p:cNvSpPr>
            <p:nvPr/>
          </p:nvSpPr>
          <p:spPr bwMode="auto">
            <a:xfrm>
              <a:off x="875248"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60" name="矩形 153"/>
            <p:cNvSpPr>
              <a:spLocks noChangeArrowheads="1"/>
            </p:cNvSpPr>
            <p:nvPr/>
          </p:nvSpPr>
          <p:spPr bwMode="auto">
            <a:xfrm>
              <a:off x="1312872"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61" name="矩形 154"/>
            <p:cNvSpPr>
              <a:spLocks noChangeArrowheads="1"/>
            </p:cNvSpPr>
            <p:nvPr/>
          </p:nvSpPr>
          <p:spPr bwMode="auto">
            <a:xfrm>
              <a:off x="1750496"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62" name="矩形 155"/>
            <p:cNvSpPr>
              <a:spLocks noChangeArrowheads="1"/>
            </p:cNvSpPr>
            <p:nvPr/>
          </p:nvSpPr>
          <p:spPr bwMode="auto">
            <a:xfrm>
              <a:off x="2188121"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63" name="矩形 156"/>
            <p:cNvSpPr>
              <a:spLocks noChangeArrowheads="1"/>
            </p:cNvSpPr>
            <p:nvPr/>
          </p:nvSpPr>
          <p:spPr bwMode="auto">
            <a:xfrm>
              <a:off x="0" y="2515597"/>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64" name="矩形 157"/>
            <p:cNvSpPr>
              <a:spLocks noChangeArrowheads="1"/>
            </p:cNvSpPr>
            <p:nvPr/>
          </p:nvSpPr>
          <p:spPr bwMode="auto">
            <a:xfrm>
              <a:off x="437624" y="2515597"/>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65" name="矩形 158"/>
            <p:cNvSpPr>
              <a:spLocks noChangeArrowheads="1"/>
            </p:cNvSpPr>
            <p:nvPr/>
          </p:nvSpPr>
          <p:spPr bwMode="auto">
            <a:xfrm>
              <a:off x="875248" y="2515597"/>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66" name="矩形 159"/>
            <p:cNvSpPr>
              <a:spLocks noChangeArrowheads="1"/>
            </p:cNvSpPr>
            <p:nvPr/>
          </p:nvSpPr>
          <p:spPr bwMode="auto">
            <a:xfrm>
              <a:off x="1312872" y="2515597"/>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67" name="矩形 160"/>
            <p:cNvSpPr>
              <a:spLocks noChangeArrowheads="1"/>
            </p:cNvSpPr>
            <p:nvPr/>
          </p:nvSpPr>
          <p:spPr bwMode="auto">
            <a:xfrm>
              <a:off x="1750496" y="2515597"/>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68" name="矩形 161"/>
            <p:cNvSpPr>
              <a:spLocks noChangeArrowheads="1"/>
            </p:cNvSpPr>
            <p:nvPr/>
          </p:nvSpPr>
          <p:spPr bwMode="auto">
            <a:xfrm>
              <a:off x="2188121" y="2515597"/>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69" name="矩形 162"/>
            <p:cNvSpPr>
              <a:spLocks noChangeArrowheads="1"/>
            </p:cNvSpPr>
            <p:nvPr/>
          </p:nvSpPr>
          <p:spPr bwMode="auto">
            <a:xfrm>
              <a:off x="0" y="2937476"/>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0" name="矩形 163"/>
            <p:cNvSpPr>
              <a:spLocks noChangeArrowheads="1"/>
            </p:cNvSpPr>
            <p:nvPr/>
          </p:nvSpPr>
          <p:spPr bwMode="auto">
            <a:xfrm>
              <a:off x="437624" y="2937476"/>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1" name="矩形 164"/>
            <p:cNvSpPr>
              <a:spLocks noChangeArrowheads="1"/>
            </p:cNvSpPr>
            <p:nvPr/>
          </p:nvSpPr>
          <p:spPr bwMode="auto">
            <a:xfrm>
              <a:off x="875248" y="2937476"/>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2" name="矩形 165"/>
            <p:cNvSpPr>
              <a:spLocks noChangeArrowheads="1"/>
            </p:cNvSpPr>
            <p:nvPr/>
          </p:nvSpPr>
          <p:spPr bwMode="auto">
            <a:xfrm>
              <a:off x="1312872" y="2937476"/>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3" name="矩形 166"/>
            <p:cNvSpPr>
              <a:spLocks noChangeArrowheads="1"/>
            </p:cNvSpPr>
            <p:nvPr/>
          </p:nvSpPr>
          <p:spPr bwMode="auto">
            <a:xfrm>
              <a:off x="1750496" y="2937476"/>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4" name="矩形 167"/>
            <p:cNvSpPr>
              <a:spLocks noChangeArrowheads="1"/>
            </p:cNvSpPr>
            <p:nvPr/>
          </p:nvSpPr>
          <p:spPr bwMode="auto">
            <a:xfrm>
              <a:off x="2188121" y="2937476"/>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5" name="矩形 168"/>
            <p:cNvSpPr>
              <a:spLocks noChangeArrowheads="1"/>
            </p:cNvSpPr>
            <p:nvPr/>
          </p:nvSpPr>
          <p:spPr bwMode="auto">
            <a:xfrm>
              <a:off x="0" y="3359355"/>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6" name="矩形 169"/>
            <p:cNvSpPr>
              <a:spLocks noChangeArrowheads="1"/>
            </p:cNvSpPr>
            <p:nvPr/>
          </p:nvSpPr>
          <p:spPr bwMode="auto">
            <a:xfrm>
              <a:off x="437624" y="3359355"/>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7" name="矩形 170"/>
            <p:cNvSpPr>
              <a:spLocks noChangeArrowheads="1"/>
            </p:cNvSpPr>
            <p:nvPr/>
          </p:nvSpPr>
          <p:spPr bwMode="auto">
            <a:xfrm>
              <a:off x="875248" y="3359355"/>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8" name="矩形 171"/>
            <p:cNvSpPr>
              <a:spLocks noChangeArrowheads="1"/>
            </p:cNvSpPr>
            <p:nvPr/>
          </p:nvSpPr>
          <p:spPr bwMode="auto">
            <a:xfrm>
              <a:off x="1312872" y="3359355"/>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9" name="矩形 172"/>
            <p:cNvSpPr>
              <a:spLocks noChangeArrowheads="1"/>
            </p:cNvSpPr>
            <p:nvPr/>
          </p:nvSpPr>
          <p:spPr bwMode="auto">
            <a:xfrm>
              <a:off x="1750496" y="3359355"/>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80" name="矩形 173"/>
            <p:cNvSpPr>
              <a:spLocks noChangeArrowheads="1"/>
            </p:cNvSpPr>
            <p:nvPr/>
          </p:nvSpPr>
          <p:spPr bwMode="auto">
            <a:xfrm>
              <a:off x="2188121" y="3359355"/>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81" name="矩形 174"/>
            <p:cNvSpPr>
              <a:spLocks noChangeArrowheads="1"/>
            </p:cNvSpPr>
            <p:nvPr/>
          </p:nvSpPr>
          <p:spPr bwMode="auto">
            <a:xfrm>
              <a:off x="0" y="3781234"/>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82" name="矩形 175"/>
            <p:cNvSpPr>
              <a:spLocks noChangeArrowheads="1"/>
            </p:cNvSpPr>
            <p:nvPr/>
          </p:nvSpPr>
          <p:spPr bwMode="auto">
            <a:xfrm>
              <a:off x="437624" y="3781234"/>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83" name="矩形 176"/>
            <p:cNvSpPr>
              <a:spLocks noChangeArrowheads="1"/>
            </p:cNvSpPr>
            <p:nvPr/>
          </p:nvSpPr>
          <p:spPr bwMode="auto">
            <a:xfrm>
              <a:off x="875248" y="3781234"/>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84" name="矩形 177"/>
            <p:cNvSpPr>
              <a:spLocks noChangeArrowheads="1"/>
            </p:cNvSpPr>
            <p:nvPr/>
          </p:nvSpPr>
          <p:spPr bwMode="auto">
            <a:xfrm>
              <a:off x="1312872" y="3781234"/>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85" name="矩形 178"/>
            <p:cNvSpPr>
              <a:spLocks noChangeArrowheads="1"/>
            </p:cNvSpPr>
            <p:nvPr/>
          </p:nvSpPr>
          <p:spPr bwMode="auto">
            <a:xfrm>
              <a:off x="1750496" y="3781234"/>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86" name="矩形 179"/>
            <p:cNvSpPr>
              <a:spLocks noChangeArrowheads="1"/>
            </p:cNvSpPr>
            <p:nvPr/>
          </p:nvSpPr>
          <p:spPr bwMode="auto">
            <a:xfrm>
              <a:off x="2188121" y="3781234"/>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grpSp>
      <p:grpSp>
        <p:nvGrpSpPr>
          <p:cNvPr id="3" name="Group 67"/>
          <p:cNvGrpSpPr/>
          <p:nvPr/>
        </p:nvGrpSpPr>
        <p:grpSpPr bwMode="auto">
          <a:xfrm>
            <a:off x="584200" y="515938"/>
            <a:ext cx="2474913" cy="4068762"/>
            <a:chOff x="0" y="0"/>
            <a:chExt cx="2476153" cy="4069266"/>
          </a:xfrm>
          <a:solidFill>
            <a:schemeClr val="accent2">
              <a:lumMod val="75000"/>
            </a:schemeClr>
          </a:solidFill>
        </p:grpSpPr>
        <p:sp>
          <p:nvSpPr>
            <p:cNvPr id="288" name="矩形 3"/>
            <p:cNvSpPr>
              <a:spLocks noChangeArrowheads="1"/>
            </p:cNvSpPr>
            <p:nvPr/>
          </p:nvSpPr>
          <p:spPr bwMode="auto">
            <a:xfrm>
              <a:off x="0"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89" name="矩形 4"/>
            <p:cNvSpPr>
              <a:spLocks noChangeArrowheads="1"/>
            </p:cNvSpPr>
            <p:nvPr/>
          </p:nvSpPr>
          <p:spPr bwMode="auto">
            <a:xfrm>
              <a:off x="437624"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90" name="矩形 5"/>
            <p:cNvSpPr>
              <a:spLocks noChangeArrowheads="1"/>
            </p:cNvSpPr>
            <p:nvPr/>
          </p:nvSpPr>
          <p:spPr bwMode="auto">
            <a:xfrm>
              <a:off x="875248"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91" name="矩形 6"/>
            <p:cNvSpPr>
              <a:spLocks noChangeArrowheads="1"/>
            </p:cNvSpPr>
            <p:nvPr/>
          </p:nvSpPr>
          <p:spPr bwMode="auto">
            <a:xfrm>
              <a:off x="1312872"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92" name="矩形 7"/>
            <p:cNvSpPr>
              <a:spLocks noChangeArrowheads="1"/>
            </p:cNvSpPr>
            <p:nvPr/>
          </p:nvSpPr>
          <p:spPr bwMode="auto">
            <a:xfrm>
              <a:off x="1750496"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93" name="矩形 8"/>
            <p:cNvSpPr>
              <a:spLocks noChangeArrowheads="1"/>
            </p:cNvSpPr>
            <p:nvPr/>
          </p:nvSpPr>
          <p:spPr bwMode="auto">
            <a:xfrm>
              <a:off x="2188121"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94" name="矩形 59"/>
            <p:cNvSpPr>
              <a:spLocks noChangeArrowheads="1"/>
            </p:cNvSpPr>
            <p:nvPr/>
          </p:nvSpPr>
          <p:spPr bwMode="auto">
            <a:xfrm>
              <a:off x="0"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95" name="矩形 60"/>
            <p:cNvSpPr>
              <a:spLocks noChangeArrowheads="1"/>
            </p:cNvSpPr>
            <p:nvPr/>
          </p:nvSpPr>
          <p:spPr bwMode="auto">
            <a:xfrm>
              <a:off x="437624"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96" name="矩形 61"/>
            <p:cNvSpPr>
              <a:spLocks noChangeArrowheads="1"/>
            </p:cNvSpPr>
            <p:nvPr/>
          </p:nvSpPr>
          <p:spPr bwMode="auto">
            <a:xfrm>
              <a:off x="875248"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97" name="矩形 62"/>
            <p:cNvSpPr>
              <a:spLocks noChangeArrowheads="1"/>
            </p:cNvSpPr>
            <p:nvPr/>
          </p:nvSpPr>
          <p:spPr bwMode="auto">
            <a:xfrm>
              <a:off x="1312872"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98" name="矩形 63"/>
            <p:cNvSpPr>
              <a:spLocks noChangeArrowheads="1"/>
            </p:cNvSpPr>
            <p:nvPr/>
          </p:nvSpPr>
          <p:spPr bwMode="auto">
            <a:xfrm>
              <a:off x="1750496"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99" name="矩形 64"/>
            <p:cNvSpPr>
              <a:spLocks noChangeArrowheads="1"/>
            </p:cNvSpPr>
            <p:nvPr/>
          </p:nvSpPr>
          <p:spPr bwMode="auto">
            <a:xfrm>
              <a:off x="2188121"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00" name="矩形 70"/>
            <p:cNvSpPr>
              <a:spLocks noChangeArrowheads="1"/>
            </p:cNvSpPr>
            <p:nvPr/>
          </p:nvSpPr>
          <p:spPr bwMode="auto">
            <a:xfrm>
              <a:off x="1750496" y="828081"/>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01" name="矩形 71"/>
            <p:cNvSpPr>
              <a:spLocks noChangeArrowheads="1"/>
            </p:cNvSpPr>
            <p:nvPr/>
          </p:nvSpPr>
          <p:spPr bwMode="auto">
            <a:xfrm>
              <a:off x="2188121" y="828081"/>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02" name="矩形 301"/>
            <p:cNvSpPr>
              <a:spLocks noChangeArrowheads="1"/>
            </p:cNvSpPr>
            <p:nvPr/>
          </p:nvSpPr>
          <p:spPr bwMode="auto">
            <a:xfrm>
              <a:off x="1750496" y="124996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03" name="矩形 302"/>
            <p:cNvSpPr>
              <a:spLocks noChangeArrowheads="1"/>
            </p:cNvSpPr>
            <p:nvPr/>
          </p:nvSpPr>
          <p:spPr bwMode="auto">
            <a:xfrm>
              <a:off x="2188121" y="124996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04" name="矩形 80"/>
            <p:cNvSpPr>
              <a:spLocks noChangeArrowheads="1"/>
            </p:cNvSpPr>
            <p:nvPr/>
          </p:nvSpPr>
          <p:spPr bwMode="auto">
            <a:xfrm>
              <a:off x="0"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05" name="矩形 81"/>
            <p:cNvSpPr>
              <a:spLocks noChangeArrowheads="1"/>
            </p:cNvSpPr>
            <p:nvPr/>
          </p:nvSpPr>
          <p:spPr bwMode="auto">
            <a:xfrm>
              <a:off x="437624"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06" name="矩形 82"/>
            <p:cNvSpPr>
              <a:spLocks noChangeArrowheads="1"/>
            </p:cNvSpPr>
            <p:nvPr/>
          </p:nvSpPr>
          <p:spPr bwMode="auto">
            <a:xfrm>
              <a:off x="875248"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07" name="矩形 83"/>
            <p:cNvSpPr>
              <a:spLocks noChangeArrowheads="1"/>
            </p:cNvSpPr>
            <p:nvPr/>
          </p:nvSpPr>
          <p:spPr bwMode="auto">
            <a:xfrm>
              <a:off x="1312872"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08" name="矩形 84"/>
            <p:cNvSpPr>
              <a:spLocks noChangeArrowheads="1"/>
            </p:cNvSpPr>
            <p:nvPr/>
          </p:nvSpPr>
          <p:spPr bwMode="auto">
            <a:xfrm>
              <a:off x="1750496"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09" name="矩形 85"/>
            <p:cNvSpPr>
              <a:spLocks noChangeArrowheads="1"/>
            </p:cNvSpPr>
            <p:nvPr/>
          </p:nvSpPr>
          <p:spPr bwMode="auto">
            <a:xfrm>
              <a:off x="2188121"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10" name="矩形 87"/>
            <p:cNvSpPr>
              <a:spLocks noChangeArrowheads="1"/>
            </p:cNvSpPr>
            <p:nvPr/>
          </p:nvSpPr>
          <p:spPr bwMode="auto">
            <a:xfrm>
              <a:off x="0"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11" name="矩形 88"/>
            <p:cNvSpPr>
              <a:spLocks noChangeArrowheads="1"/>
            </p:cNvSpPr>
            <p:nvPr/>
          </p:nvSpPr>
          <p:spPr bwMode="auto">
            <a:xfrm>
              <a:off x="437624"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12" name="矩形 89"/>
            <p:cNvSpPr>
              <a:spLocks noChangeArrowheads="1"/>
            </p:cNvSpPr>
            <p:nvPr/>
          </p:nvSpPr>
          <p:spPr bwMode="auto">
            <a:xfrm>
              <a:off x="875248"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13" name="矩形 90"/>
            <p:cNvSpPr>
              <a:spLocks noChangeArrowheads="1"/>
            </p:cNvSpPr>
            <p:nvPr/>
          </p:nvSpPr>
          <p:spPr bwMode="auto">
            <a:xfrm>
              <a:off x="1312872"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14" name="矩形 91"/>
            <p:cNvSpPr>
              <a:spLocks noChangeArrowheads="1"/>
            </p:cNvSpPr>
            <p:nvPr/>
          </p:nvSpPr>
          <p:spPr bwMode="auto">
            <a:xfrm>
              <a:off x="1750496"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15" name="矩形 92"/>
            <p:cNvSpPr>
              <a:spLocks noChangeArrowheads="1"/>
            </p:cNvSpPr>
            <p:nvPr/>
          </p:nvSpPr>
          <p:spPr bwMode="auto">
            <a:xfrm>
              <a:off x="2188121"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16" name="矩形 94"/>
            <p:cNvSpPr>
              <a:spLocks noChangeArrowheads="1"/>
            </p:cNvSpPr>
            <p:nvPr/>
          </p:nvSpPr>
          <p:spPr bwMode="auto">
            <a:xfrm>
              <a:off x="0" y="2515597"/>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17" name="矩形 95"/>
            <p:cNvSpPr>
              <a:spLocks noChangeArrowheads="1"/>
            </p:cNvSpPr>
            <p:nvPr/>
          </p:nvSpPr>
          <p:spPr bwMode="auto">
            <a:xfrm>
              <a:off x="437624" y="2515597"/>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18" name="矩形 101"/>
            <p:cNvSpPr>
              <a:spLocks noChangeArrowheads="1"/>
            </p:cNvSpPr>
            <p:nvPr/>
          </p:nvSpPr>
          <p:spPr bwMode="auto">
            <a:xfrm>
              <a:off x="0" y="2937476"/>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19" name="矩形 102"/>
            <p:cNvSpPr>
              <a:spLocks noChangeArrowheads="1"/>
            </p:cNvSpPr>
            <p:nvPr/>
          </p:nvSpPr>
          <p:spPr bwMode="auto">
            <a:xfrm>
              <a:off x="437624" y="2937476"/>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20" name="矩形 108"/>
            <p:cNvSpPr>
              <a:spLocks noChangeArrowheads="1"/>
            </p:cNvSpPr>
            <p:nvPr/>
          </p:nvSpPr>
          <p:spPr bwMode="auto">
            <a:xfrm>
              <a:off x="0" y="3359355"/>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21" name="矩形 109"/>
            <p:cNvSpPr>
              <a:spLocks noChangeArrowheads="1"/>
            </p:cNvSpPr>
            <p:nvPr/>
          </p:nvSpPr>
          <p:spPr bwMode="auto">
            <a:xfrm>
              <a:off x="437624" y="3359355"/>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22" name="矩形 110"/>
            <p:cNvSpPr>
              <a:spLocks noChangeArrowheads="1"/>
            </p:cNvSpPr>
            <p:nvPr/>
          </p:nvSpPr>
          <p:spPr bwMode="auto">
            <a:xfrm>
              <a:off x="875248" y="3359355"/>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23" name="矩形 111"/>
            <p:cNvSpPr>
              <a:spLocks noChangeArrowheads="1"/>
            </p:cNvSpPr>
            <p:nvPr/>
          </p:nvSpPr>
          <p:spPr bwMode="auto">
            <a:xfrm>
              <a:off x="1312872" y="3359355"/>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24" name="矩形 112"/>
            <p:cNvSpPr>
              <a:spLocks noChangeArrowheads="1"/>
            </p:cNvSpPr>
            <p:nvPr/>
          </p:nvSpPr>
          <p:spPr bwMode="auto">
            <a:xfrm>
              <a:off x="1750496" y="3359355"/>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25" name="矩形 113"/>
            <p:cNvSpPr>
              <a:spLocks noChangeArrowheads="1"/>
            </p:cNvSpPr>
            <p:nvPr/>
          </p:nvSpPr>
          <p:spPr bwMode="auto">
            <a:xfrm>
              <a:off x="2188121" y="3359355"/>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26" name="矩形 115"/>
            <p:cNvSpPr>
              <a:spLocks noChangeArrowheads="1"/>
            </p:cNvSpPr>
            <p:nvPr/>
          </p:nvSpPr>
          <p:spPr bwMode="auto">
            <a:xfrm>
              <a:off x="0" y="3781234"/>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27" name="矩形 116"/>
            <p:cNvSpPr>
              <a:spLocks noChangeArrowheads="1"/>
            </p:cNvSpPr>
            <p:nvPr/>
          </p:nvSpPr>
          <p:spPr bwMode="auto">
            <a:xfrm>
              <a:off x="437624" y="3781234"/>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28" name="矩形 117"/>
            <p:cNvSpPr>
              <a:spLocks noChangeArrowheads="1"/>
            </p:cNvSpPr>
            <p:nvPr/>
          </p:nvSpPr>
          <p:spPr bwMode="auto">
            <a:xfrm>
              <a:off x="875248" y="3781234"/>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29" name="矩形 118"/>
            <p:cNvSpPr>
              <a:spLocks noChangeArrowheads="1"/>
            </p:cNvSpPr>
            <p:nvPr/>
          </p:nvSpPr>
          <p:spPr bwMode="auto">
            <a:xfrm>
              <a:off x="1312872" y="3781234"/>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30" name="矩形 119"/>
            <p:cNvSpPr>
              <a:spLocks noChangeArrowheads="1"/>
            </p:cNvSpPr>
            <p:nvPr/>
          </p:nvSpPr>
          <p:spPr bwMode="auto">
            <a:xfrm>
              <a:off x="1750496" y="3781234"/>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31" name="矩形 120"/>
            <p:cNvSpPr>
              <a:spLocks noChangeArrowheads="1"/>
            </p:cNvSpPr>
            <p:nvPr/>
          </p:nvSpPr>
          <p:spPr bwMode="auto">
            <a:xfrm>
              <a:off x="2188121" y="3781234"/>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gr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2706" name="矩形 2"/>
          <p:cNvSpPr>
            <a:spLocks noChangeArrowheads="1"/>
          </p:cNvSpPr>
          <p:nvPr/>
        </p:nvSpPr>
        <p:spPr bwMode="auto">
          <a:xfrm>
            <a:off x="142844" y="857238"/>
            <a:ext cx="8858250" cy="3600986"/>
          </a:xfrm>
          <a:prstGeom prst="rect">
            <a:avLst/>
          </a:prstGeom>
          <a:noFill/>
          <a:ln w="9525">
            <a:noFill/>
            <a:miter lim="800000"/>
          </a:ln>
        </p:spPr>
        <p:txBody>
          <a:bodyPr>
            <a:spAutoFit/>
          </a:bodyPr>
          <a:lstStyle/>
          <a:p>
            <a:pPr>
              <a:lnSpc>
                <a:spcPct val="150000"/>
              </a:lnSpc>
            </a:pPr>
            <a:r>
              <a:rPr lang="zh-CN" altLang="en-US" sz="2400" b="1" dirty="0">
                <a:solidFill>
                  <a:srgbClr val="FF0000"/>
                </a:solidFill>
                <a:latin typeface="Lantinghei SC Demibold"/>
                <a:ea typeface="Lantinghei SC Demibold"/>
                <a:cs typeface="Lantinghei SC Demibold"/>
              </a:rPr>
              <a:t>订票材料发送到指定邮箱订票：</a:t>
            </a:r>
            <a:endParaRPr lang="en-US" altLang="zh-CN" sz="2400" b="1" dirty="0">
              <a:solidFill>
                <a:srgbClr val="FF0000"/>
              </a:solidFill>
              <a:latin typeface="Lantinghei SC Demibold"/>
              <a:ea typeface="Lantinghei SC Demibold"/>
              <a:cs typeface="Lantinghei SC Demibold"/>
            </a:endParaRPr>
          </a:p>
          <a:p>
            <a:pPr lvl="1"/>
            <a:r>
              <a:rPr lang="en-US" altLang="zh-CN" sz="2400" b="1" dirty="0" smtClean="0">
                <a:solidFill>
                  <a:schemeClr val="bg1"/>
                </a:solidFill>
                <a:latin typeface="Lantinghei SC Demibold"/>
                <a:ea typeface="Lantinghei SC Demibold"/>
                <a:cs typeface="Lantinghei SC Demibold"/>
              </a:rPr>
              <a:t>1.</a:t>
            </a:r>
            <a:r>
              <a:rPr lang="zh-CN" altLang="en-US" sz="2400" b="1" dirty="0" smtClean="0">
                <a:solidFill>
                  <a:schemeClr val="bg1"/>
                </a:solidFill>
                <a:latin typeface="Lantinghei SC Demibold"/>
                <a:ea typeface="Lantinghei SC Demibold"/>
                <a:cs typeface="Lantinghei SC Demibold"/>
              </a:rPr>
              <a:t>美洲</a:t>
            </a:r>
            <a:r>
              <a:rPr lang="zh-CN" altLang="en-US" sz="2400" b="1" dirty="0">
                <a:solidFill>
                  <a:schemeClr val="bg1"/>
                </a:solidFill>
                <a:latin typeface="Lantinghei SC Demibold"/>
                <a:ea typeface="Lantinghei SC Demibold"/>
                <a:cs typeface="Lantinghei SC Demibold"/>
              </a:rPr>
              <a:t>、大洋洲地区：</a:t>
            </a:r>
            <a:r>
              <a:rPr lang="en-US" altLang="zh-CN" sz="2400" b="1" dirty="0">
                <a:solidFill>
                  <a:schemeClr val="bg1"/>
                </a:solidFill>
                <a:latin typeface="Lantinghei SC Demibold"/>
                <a:ea typeface="Lantinghei SC Demibold"/>
                <a:cs typeface="Lantinghei SC Demibold"/>
              </a:rPr>
              <a:t>meidajipiao@cscse.edu.cn</a:t>
            </a:r>
            <a:endParaRPr lang="en-US" altLang="zh-CN" sz="2400" b="1" dirty="0">
              <a:solidFill>
                <a:schemeClr val="bg1"/>
              </a:solidFill>
              <a:latin typeface="Lantinghei SC Demibold"/>
              <a:ea typeface="Lantinghei SC Demibold"/>
              <a:cs typeface="Lantinghei SC Demibold"/>
            </a:endParaRPr>
          </a:p>
          <a:p>
            <a:pPr lvl="1"/>
            <a:endParaRPr lang="en-US" altLang="zh-CN" sz="2400" b="1" dirty="0" smtClean="0">
              <a:solidFill>
                <a:schemeClr val="bg1"/>
              </a:solidFill>
              <a:latin typeface="Lantinghei SC Demibold"/>
              <a:ea typeface="Lantinghei SC Demibold"/>
              <a:cs typeface="Lantinghei SC Demibold"/>
            </a:endParaRPr>
          </a:p>
          <a:p>
            <a:pPr lvl="1"/>
            <a:r>
              <a:rPr lang="en-US" altLang="zh-CN" sz="2400" b="1" dirty="0" smtClean="0">
                <a:solidFill>
                  <a:schemeClr val="bg1"/>
                </a:solidFill>
                <a:latin typeface="Lantinghei SC Demibold"/>
                <a:ea typeface="Lantinghei SC Demibold"/>
                <a:cs typeface="Lantinghei SC Demibold"/>
              </a:rPr>
              <a:t>2.</a:t>
            </a:r>
            <a:r>
              <a:rPr lang="zh-CN" altLang="en-US" sz="2400" b="1" dirty="0" smtClean="0">
                <a:solidFill>
                  <a:schemeClr val="bg1"/>
                </a:solidFill>
                <a:latin typeface="Lantinghei SC Demibold"/>
                <a:ea typeface="Lantinghei SC Demibold"/>
                <a:cs typeface="Lantinghei SC Demibold"/>
              </a:rPr>
              <a:t>亚</a:t>
            </a:r>
            <a:r>
              <a:rPr lang="zh-CN" altLang="en-US" sz="2400" b="1" dirty="0">
                <a:solidFill>
                  <a:schemeClr val="bg1"/>
                </a:solidFill>
                <a:latin typeface="Lantinghei SC Demibold"/>
                <a:ea typeface="Lantinghei SC Demibold"/>
                <a:cs typeface="Lantinghei SC Demibold"/>
              </a:rPr>
              <a:t>、非、欧洲地区</a:t>
            </a:r>
            <a:r>
              <a:rPr lang="en-US" altLang="zh-CN" sz="2400" b="1" dirty="0">
                <a:solidFill>
                  <a:schemeClr val="bg1"/>
                </a:solidFill>
                <a:latin typeface="Lantinghei SC Demibold"/>
                <a:ea typeface="Lantinghei SC Demibold"/>
                <a:cs typeface="Lantinghei SC Demibold"/>
              </a:rPr>
              <a:t>ouzhoujipiao@cscse.edu.cn</a:t>
            </a:r>
            <a:endParaRPr lang="en-US" altLang="zh-CN" sz="2400" b="1" dirty="0">
              <a:solidFill>
                <a:schemeClr val="bg1"/>
              </a:solidFill>
              <a:latin typeface="Lantinghei SC Demibold"/>
              <a:ea typeface="Lantinghei SC Demibold"/>
              <a:cs typeface="Lantinghei SC Demibold"/>
            </a:endParaRPr>
          </a:p>
          <a:p>
            <a:pPr lvl="1"/>
            <a:endParaRPr lang="en-US" altLang="zh-CN" sz="2400" b="1" dirty="0" smtClean="0">
              <a:solidFill>
                <a:schemeClr val="bg1"/>
              </a:solidFill>
              <a:latin typeface="Lantinghei SC Demibold"/>
              <a:ea typeface="Lantinghei SC Demibold"/>
              <a:cs typeface="Lantinghei SC Demibold"/>
            </a:endParaRPr>
          </a:p>
          <a:p>
            <a:pPr lvl="1"/>
            <a:r>
              <a:rPr lang="en-US" altLang="zh-CN" sz="2400" b="1" dirty="0" smtClean="0">
                <a:solidFill>
                  <a:schemeClr val="bg1"/>
                </a:solidFill>
                <a:latin typeface="Lantinghei SC Demibold"/>
                <a:ea typeface="Lantinghei SC Demibold"/>
                <a:cs typeface="Lantinghei SC Demibold"/>
              </a:rPr>
              <a:t>3.</a:t>
            </a:r>
            <a:r>
              <a:rPr lang="zh-CN" altLang="en-US" sz="2400" b="1" dirty="0" smtClean="0">
                <a:solidFill>
                  <a:schemeClr val="bg1"/>
                </a:solidFill>
                <a:latin typeface="Lantinghei SC Demibold"/>
                <a:ea typeface="Lantinghei SC Demibold"/>
                <a:cs typeface="Lantinghei SC Demibold"/>
              </a:rPr>
              <a:t>邮件</a:t>
            </a:r>
            <a:r>
              <a:rPr lang="zh-CN" altLang="en-US" sz="2400" b="1" dirty="0">
                <a:solidFill>
                  <a:schemeClr val="bg1"/>
                </a:solidFill>
                <a:latin typeface="Lantinghei SC Demibold"/>
                <a:ea typeface="Lantinghei SC Demibold"/>
                <a:cs typeface="Lantinghei SC Demibold"/>
              </a:rPr>
              <a:t>发送成功会收到系统自动回复邮件。工作人员会在</a:t>
            </a:r>
            <a:r>
              <a:rPr lang="en-US" altLang="zh-CN" sz="2400" b="1" dirty="0">
                <a:solidFill>
                  <a:schemeClr val="bg1"/>
                </a:solidFill>
                <a:latin typeface="Lantinghei SC Demibold"/>
                <a:ea typeface="Lantinghei SC Demibold"/>
                <a:cs typeface="Lantinghei SC Demibold"/>
              </a:rPr>
              <a:t>2-3</a:t>
            </a:r>
            <a:r>
              <a:rPr lang="zh-CN" altLang="en-US" sz="2400" b="1" dirty="0">
                <a:solidFill>
                  <a:schemeClr val="bg1"/>
                </a:solidFill>
                <a:latin typeface="Lantinghei SC Demibold"/>
                <a:ea typeface="Lantinghei SC Demibold"/>
                <a:cs typeface="Lantinghei SC Demibold"/>
              </a:rPr>
              <a:t>个工作日内回复邮件，请注意查收。如果邮件发送后，超过</a:t>
            </a:r>
            <a:r>
              <a:rPr lang="en-US" altLang="zh-CN" sz="2400" b="1" dirty="0">
                <a:solidFill>
                  <a:schemeClr val="bg1"/>
                </a:solidFill>
                <a:latin typeface="Lantinghei SC Demibold"/>
                <a:ea typeface="Lantinghei SC Demibold"/>
                <a:cs typeface="Lantinghei SC Demibold"/>
              </a:rPr>
              <a:t>4</a:t>
            </a:r>
            <a:r>
              <a:rPr lang="zh-CN" altLang="en-US" sz="2400" b="1" dirty="0">
                <a:solidFill>
                  <a:schemeClr val="bg1"/>
                </a:solidFill>
                <a:latin typeface="Lantinghei SC Demibold"/>
                <a:ea typeface="Lantinghei SC Demibold"/>
                <a:cs typeface="Lantinghei SC Demibold"/>
              </a:rPr>
              <a:t>个工作日未收到任何回复，请拨打电话询问</a:t>
            </a:r>
            <a:r>
              <a:rPr lang="en-US" altLang="zh-CN" sz="2400" b="1" dirty="0">
                <a:solidFill>
                  <a:schemeClr val="bg1"/>
                </a:solidFill>
                <a:latin typeface="Lantinghei SC Demibold"/>
                <a:ea typeface="Lantinghei SC Demibold"/>
                <a:cs typeface="Lantinghei SC Demibold"/>
              </a:rPr>
              <a:t>010-62677800</a:t>
            </a:r>
            <a:r>
              <a:rPr lang="zh-CN" altLang="en-US" sz="2400" b="1" dirty="0">
                <a:solidFill>
                  <a:schemeClr val="bg1"/>
                </a:solidFill>
                <a:latin typeface="Lantinghei SC Demibold"/>
                <a:ea typeface="Lantinghei SC Demibold"/>
                <a:cs typeface="Lantinghei SC Demibold"/>
              </a:rPr>
              <a:t>转</a:t>
            </a:r>
            <a:r>
              <a:rPr lang="en-US" altLang="zh-CN" sz="2400" b="1" dirty="0">
                <a:solidFill>
                  <a:schemeClr val="bg1"/>
                </a:solidFill>
                <a:latin typeface="Lantinghei SC Demibold"/>
                <a:ea typeface="Lantinghei SC Demibold"/>
                <a:cs typeface="Lantinghei SC Demibold"/>
              </a:rPr>
              <a:t>1</a:t>
            </a:r>
            <a:r>
              <a:rPr lang="zh-CN" altLang="en-US" sz="2400" b="1" dirty="0">
                <a:solidFill>
                  <a:schemeClr val="bg1"/>
                </a:solidFill>
                <a:latin typeface="Lantinghei SC Demibold"/>
                <a:ea typeface="Lantinghei SC Demibold"/>
                <a:cs typeface="Lantinghei SC Demibold"/>
              </a:rPr>
              <a:t>或发送邮件至相应的订票邮箱咨询。</a:t>
            </a:r>
            <a:endParaRPr lang="zh-CN" altLang="en-US" sz="2400" b="1" dirty="0">
              <a:solidFill>
                <a:schemeClr val="bg1"/>
              </a:solidFill>
              <a:latin typeface="Lantinghei SC Demibold"/>
              <a:ea typeface="Lantinghei SC Demibold"/>
              <a:cs typeface="Lantinghei SC Demibold"/>
            </a:endParaRPr>
          </a:p>
        </p:txBody>
      </p:sp>
      <p:sp>
        <p:nvSpPr>
          <p:cNvPr id="3" name="文本框 1"/>
          <p:cNvSpPr txBox="1">
            <a:spLocks noChangeArrowheads="1"/>
          </p:cNvSpPr>
          <p:nvPr/>
        </p:nvSpPr>
        <p:spPr bwMode="auto">
          <a:xfrm>
            <a:off x="857224" y="285734"/>
            <a:ext cx="7286676" cy="553998"/>
          </a:xfrm>
          <a:prstGeom prst="rect">
            <a:avLst/>
          </a:prstGeom>
          <a:noFill/>
          <a:ln w="9525">
            <a:noFill/>
            <a:miter lim="800000"/>
          </a:ln>
        </p:spPr>
        <p:txBody>
          <a:bodyPr wrap="square">
            <a:spAutoFit/>
          </a:bodyPr>
          <a:lstStyle/>
          <a:p>
            <a:r>
              <a:rPr lang="zh-CN" altLang="en-US" sz="3000" b="1" dirty="0">
                <a:solidFill>
                  <a:srgbClr val="FF0000"/>
                </a:solidFill>
                <a:latin typeface="Lantinghei SC Demibold"/>
                <a:ea typeface="Lantinghei SC Demibold"/>
                <a:cs typeface="Lantinghei SC Demibold"/>
                <a:sym typeface="Arial" pitchFamily="34" charset="0"/>
              </a:rPr>
              <a:t>订购国际机票须知</a:t>
            </a:r>
            <a:r>
              <a:rPr lang="en-US" altLang="zh-CN" sz="3000" b="1" dirty="0">
                <a:solidFill>
                  <a:srgbClr val="FF0000"/>
                </a:solidFill>
                <a:latin typeface="Lantinghei SC Demibold"/>
                <a:ea typeface="Lantinghei SC Demibold"/>
                <a:cs typeface="Lantinghei SC Demibold"/>
                <a:sym typeface="Arial" pitchFamily="34" charset="0"/>
              </a:rPr>
              <a:t>---</a:t>
            </a:r>
            <a:r>
              <a:rPr lang="zh-CN" altLang="en-US" sz="3000" b="1" dirty="0" smtClean="0">
                <a:solidFill>
                  <a:srgbClr val="FF0000"/>
                </a:solidFill>
                <a:latin typeface="Lantinghei SC Demibold"/>
                <a:ea typeface="Lantinghei SC Demibold"/>
                <a:cs typeface="Lantinghei SC Demibold"/>
                <a:sym typeface="Arial" pitchFamily="34" charset="0"/>
              </a:rPr>
              <a:t>订票联系</a:t>
            </a:r>
            <a:r>
              <a:rPr lang="en-US" altLang="zh-CN" sz="3000" b="1" dirty="0" smtClean="0">
                <a:solidFill>
                  <a:srgbClr val="FF0000"/>
                </a:solidFill>
                <a:latin typeface="Lantinghei SC Demibold"/>
                <a:ea typeface="Lantinghei SC Demibold"/>
                <a:cs typeface="Lantinghei SC Demibold"/>
                <a:sym typeface="Arial" pitchFamily="34" charset="0"/>
              </a:rPr>
              <a:t>/</a:t>
            </a:r>
            <a:r>
              <a:rPr lang="zh-CN" altLang="en-US" sz="3000" b="1" dirty="0" smtClean="0">
                <a:solidFill>
                  <a:srgbClr val="FF0000"/>
                </a:solidFill>
                <a:latin typeface="Lantinghei SC Demibold"/>
                <a:ea typeface="Lantinghei SC Demibold"/>
                <a:cs typeface="Lantinghei SC Demibold"/>
                <a:sym typeface="Arial" pitchFamily="34" charset="0"/>
              </a:rPr>
              <a:t>查询方式</a:t>
            </a:r>
            <a:endParaRPr lang="zh-CN" altLang="en-US" sz="3000" b="1" dirty="0">
              <a:latin typeface="Arial" pitchFamily="34"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3730" name="矩形 3"/>
          <p:cNvSpPr>
            <a:spLocks noChangeArrowheads="1"/>
          </p:cNvSpPr>
          <p:nvPr/>
        </p:nvSpPr>
        <p:spPr bwMode="auto">
          <a:xfrm>
            <a:off x="142844" y="928676"/>
            <a:ext cx="9001156" cy="3786214"/>
          </a:xfrm>
          <a:prstGeom prst="rect">
            <a:avLst/>
          </a:prstGeom>
          <a:noFill/>
          <a:ln w="9525">
            <a:noFill/>
            <a:miter lim="800000"/>
          </a:ln>
        </p:spPr>
        <p:txBody>
          <a:bodyPr wrap="square">
            <a:spAutoFit/>
          </a:bodyPr>
          <a:lstStyle/>
          <a:p>
            <a:pPr marL="742950" lvl="1" indent="-742950">
              <a:spcBef>
                <a:spcPct val="20000"/>
              </a:spcBef>
            </a:pPr>
            <a:r>
              <a:rPr lang="en-US" altLang="zh-CN" sz="2100" b="1" dirty="0" smtClean="0">
                <a:solidFill>
                  <a:schemeClr val="bg1"/>
                </a:solidFill>
                <a:latin typeface="Lantinghei SC Demibold"/>
                <a:ea typeface="Lantinghei SC Demibold"/>
                <a:cs typeface="Lantinghei SC Demibold"/>
                <a:sym typeface="Calibri" pitchFamily="34" charset="0"/>
              </a:rPr>
              <a:t>1.</a:t>
            </a:r>
            <a:r>
              <a:rPr lang="zh-CN" altLang="en-US" sz="2100" b="1" dirty="0" smtClean="0">
                <a:solidFill>
                  <a:schemeClr val="bg1"/>
                </a:solidFill>
                <a:latin typeface="Lantinghei SC Demibold"/>
                <a:ea typeface="Lantinghei SC Demibold"/>
                <a:cs typeface="Lantinghei SC Demibold"/>
                <a:sym typeface="Calibri" pitchFamily="34" charset="0"/>
              </a:rPr>
              <a:t>阅读</a:t>
            </a:r>
            <a:r>
              <a:rPr lang="zh-CN" altLang="en-US" sz="2100" b="1" dirty="0">
                <a:solidFill>
                  <a:schemeClr val="bg1"/>
                </a:solidFill>
                <a:latin typeface="Lantinghei SC Demibold"/>
                <a:ea typeface="Lantinghei SC Demibold"/>
                <a:cs typeface="Lantinghei SC Demibold"/>
                <a:sym typeface="Calibri" pitchFamily="34" charset="0"/>
              </a:rPr>
              <a:t>回复的航线信息邮件，认可回复</a:t>
            </a:r>
            <a:r>
              <a:rPr lang="en-US" altLang="zh-CN" sz="2100" b="1" dirty="0">
                <a:solidFill>
                  <a:schemeClr val="bg1"/>
                </a:solidFill>
                <a:latin typeface="Lantinghei SC Demibold"/>
                <a:ea typeface="Lantinghei SC Demibold"/>
                <a:cs typeface="Lantinghei SC Demibold"/>
                <a:sym typeface="Calibri" pitchFamily="34" charset="0"/>
              </a:rPr>
              <a:t>”</a:t>
            </a:r>
            <a:r>
              <a:rPr lang="zh-CN" altLang="en-US" sz="2100" b="1" dirty="0">
                <a:solidFill>
                  <a:schemeClr val="bg1"/>
                </a:solidFill>
                <a:latin typeface="Lantinghei SC Demibold"/>
                <a:ea typeface="Lantinghei SC Demibold"/>
                <a:cs typeface="Lantinghei SC Demibold"/>
                <a:sym typeface="Calibri" pitchFamily="34" charset="0"/>
              </a:rPr>
              <a:t>确认出票</a:t>
            </a:r>
            <a:r>
              <a:rPr lang="en-US" altLang="zh-CN" sz="2100" b="1" dirty="0" smtClean="0">
                <a:solidFill>
                  <a:schemeClr val="bg1"/>
                </a:solidFill>
                <a:latin typeface="Lantinghei SC Demibold"/>
                <a:ea typeface="Lantinghei SC Demibold"/>
                <a:cs typeface="Lantinghei SC Demibold"/>
                <a:sym typeface="Calibri" pitchFamily="34" charset="0"/>
              </a:rPr>
              <a:t>”</a:t>
            </a:r>
            <a:endParaRPr lang="en-US" altLang="zh-CN" sz="2100" b="1" dirty="0">
              <a:solidFill>
                <a:schemeClr val="bg1"/>
              </a:solidFill>
              <a:latin typeface="Lantinghei SC Demibold"/>
              <a:ea typeface="Lantinghei SC Demibold"/>
              <a:cs typeface="Lantinghei SC Demibold"/>
              <a:sym typeface="Calibri" pitchFamily="34" charset="0"/>
            </a:endParaRPr>
          </a:p>
          <a:p>
            <a:pPr marL="742950" lvl="1" indent="-742950">
              <a:spcBef>
                <a:spcPct val="20000"/>
              </a:spcBef>
            </a:pPr>
            <a:r>
              <a:rPr lang="en-US" altLang="zh-CN" sz="2100" b="1" dirty="0" smtClean="0">
                <a:solidFill>
                  <a:schemeClr val="bg1"/>
                </a:solidFill>
                <a:latin typeface="Lantinghei SC Demibold"/>
                <a:ea typeface="Lantinghei SC Demibold"/>
                <a:cs typeface="Lantinghei SC Demibold"/>
                <a:sym typeface="Calibri" pitchFamily="34" charset="0"/>
              </a:rPr>
              <a:t>2.</a:t>
            </a:r>
            <a:r>
              <a:rPr lang="zh-CN" altLang="en-US" sz="2100" b="1" dirty="0" smtClean="0">
                <a:solidFill>
                  <a:schemeClr val="bg1"/>
                </a:solidFill>
                <a:latin typeface="Lantinghei SC Demibold"/>
                <a:ea typeface="Lantinghei SC Demibold"/>
                <a:cs typeface="Lantinghei SC Demibold"/>
                <a:sym typeface="Calibri" pitchFamily="34" charset="0"/>
              </a:rPr>
              <a:t>回复</a:t>
            </a:r>
            <a:r>
              <a:rPr lang="zh-CN" altLang="en-US" sz="2100" b="1" dirty="0">
                <a:solidFill>
                  <a:schemeClr val="bg1"/>
                </a:solidFill>
                <a:latin typeface="Lantinghei SC Demibold"/>
                <a:ea typeface="Lantinghei SC Demibold"/>
                <a:cs typeface="Lantinghei SC Demibold"/>
                <a:sym typeface="Calibri" pitchFamily="34" charset="0"/>
              </a:rPr>
              <a:t>“确认出票”后，我中心工作人员会及时出票，并不再</a:t>
            </a:r>
            <a:r>
              <a:rPr lang="zh-CN" altLang="en-US" sz="2100" b="1" dirty="0" smtClean="0">
                <a:solidFill>
                  <a:schemeClr val="bg1"/>
                </a:solidFill>
                <a:latin typeface="Lantinghei SC Demibold"/>
                <a:ea typeface="Lantinghei SC Demibold"/>
                <a:cs typeface="Lantinghei SC Demibold"/>
                <a:sym typeface="Calibri" pitchFamily="34" charset="0"/>
              </a:rPr>
              <a:t>回复件</a:t>
            </a:r>
            <a:r>
              <a:rPr lang="zh-CN" altLang="en-US" sz="2100" b="1" dirty="0">
                <a:solidFill>
                  <a:schemeClr val="bg1"/>
                </a:solidFill>
                <a:latin typeface="Lantinghei SC Demibold"/>
                <a:ea typeface="Lantinghei SC Demibold"/>
                <a:cs typeface="Lantinghei SC Demibold"/>
                <a:sym typeface="Calibri" pitchFamily="34" charset="0"/>
              </a:rPr>
              <a:t>。</a:t>
            </a:r>
            <a:endParaRPr lang="en-US" altLang="zh-CN" sz="2100" b="1" dirty="0">
              <a:solidFill>
                <a:schemeClr val="bg1"/>
              </a:solidFill>
              <a:latin typeface="Lantinghei SC Demibold"/>
              <a:ea typeface="Lantinghei SC Demibold"/>
              <a:cs typeface="Lantinghei SC Demibold"/>
              <a:sym typeface="Calibri" pitchFamily="34" charset="0"/>
            </a:endParaRPr>
          </a:p>
          <a:p>
            <a:pPr marL="742950" lvl="1" indent="-742950">
              <a:spcBef>
                <a:spcPct val="20000"/>
              </a:spcBef>
            </a:pPr>
            <a:r>
              <a:rPr lang="en-US" altLang="zh-CN" sz="2100" b="1" dirty="0" smtClean="0">
                <a:solidFill>
                  <a:schemeClr val="bg1"/>
                </a:solidFill>
                <a:latin typeface="Lantinghei SC Demibold"/>
                <a:ea typeface="Lantinghei SC Demibold"/>
                <a:cs typeface="Lantinghei SC Demibold"/>
                <a:sym typeface="Calibri" pitchFamily="34" charset="0"/>
              </a:rPr>
              <a:t>3.</a:t>
            </a:r>
            <a:r>
              <a:rPr lang="zh-CN" altLang="en-US" sz="2100" b="1" dirty="0" smtClean="0">
                <a:solidFill>
                  <a:schemeClr val="bg1"/>
                </a:solidFill>
                <a:latin typeface="Lantinghei SC Demibold"/>
                <a:ea typeface="Lantinghei SC Demibold"/>
                <a:cs typeface="Lantinghei SC Demibold"/>
                <a:sym typeface="Calibri" pitchFamily="34" charset="0"/>
              </a:rPr>
              <a:t>回复</a:t>
            </a:r>
            <a:r>
              <a:rPr lang="zh-CN" altLang="en-US" sz="2100" b="1" dirty="0">
                <a:solidFill>
                  <a:schemeClr val="bg1"/>
                </a:solidFill>
                <a:latin typeface="Lantinghei SC Demibold"/>
                <a:ea typeface="Lantinghei SC Demibold"/>
                <a:cs typeface="Lantinghei SC Demibold"/>
                <a:sym typeface="Calibri" pitchFamily="34" charset="0"/>
              </a:rPr>
              <a:t>“确认出票”后</a:t>
            </a:r>
            <a:r>
              <a:rPr lang="en-US" altLang="zh-CN" sz="2100" b="1" dirty="0">
                <a:solidFill>
                  <a:schemeClr val="bg1"/>
                </a:solidFill>
                <a:latin typeface="Lantinghei SC Demibold"/>
                <a:ea typeface="Lantinghei SC Demibold"/>
                <a:cs typeface="Lantinghei SC Demibold"/>
                <a:sym typeface="Calibri" pitchFamily="34" charset="0"/>
              </a:rPr>
              <a:t>2-3</a:t>
            </a:r>
            <a:r>
              <a:rPr lang="zh-CN" altLang="en-US" sz="2100" b="1" dirty="0">
                <a:solidFill>
                  <a:schemeClr val="bg1"/>
                </a:solidFill>
                <a:latin typeface="Lantinghei SC Demibold"/>
                <a:ea typeface="Lantinghei SC Demibold"/>
                <a:cs typeface="Lantinghei SC Demibold"/>
                <a:sym typeface="Calibri" pitchFamily="34" charset="0"/>
              </a:rPr>
              <a:t>个工作日，可以通过以下两种方式查询</a:t>
            </a:r>
            <a:r>
              <a:rPr lang="zh-CN" altLang="en-US" sz="2100" b="1" dirty="0" smtClean="0">
                <a:solidFill>
                  <a:schemeClr val="bg1"/>
                </a:solidFill>
                <a:latin typeface="Lantinghei SC Demibold"/>
                <a:ea typeface="Lantinghei SC Demibold"/>
                <a:cs typeface="Lantinghei SC Demibold"/>
                <a:sym typeface="Calibri" pitchFamily="34" charset="0"/>
              </a:rPr>
              <a:t>出票情况：</a:t>
            </a:r>
            <a:r>
              <a:rPr lang="en-US" altLang="zh-CN" sz="2100" b="1" dirty="0" smtClean="0">
                <a:solidFill>
                  <a:schemeClr val="bg1"/>
                </a:solidFill>
                <a:latin typeface="Lantinghei SC Demibold"/>
                <a:ea typeface="Lantinghei SC Demibold"/>
                <a:cs typeface="Lantinghei SC Demibold"/>
                <a:sym typeface="Calibri" pitchFamily="34" charset="0"/>
              </a:rPr>
              <a:t>a</a:t>
            </a:r>
            <a:r>
              <a:rPr lang="zh-CN" altLang="en-US" sz="2100" b="1" dirty="0" smtClean="0">
                <a:solidFill>
                  <a:schemeClr val="bg1"/>
                </a:solidFill>
                <a:latin typeface="Lantinghei SC Demibold"/>
                <a:ea typeface="Lantinghei SC Demibold"/>
                <a:cs typeface="Lantinghei SC Demibold"/>
                <a:sym typeface="Calibri" pitchFamily="34" charset="0"/>
              </a:rPr>
              <a:t>、</a:t>
            </a:r>
            <a:r>
              <a:rPr lang="zh-CN" altLang="en-US" sz="2100" b="1" dirty="0">
                <a:solidFill>
                  <a:schemeClr val="bg1"/>
                </a:solidFill>
                <a:latin typeface="Lantinghei SC Demibold"/>
                <a:ea typeface="Lantinghei SC Demibold"/>
                <a:cs typeface="Lantinghei SC Demibold"/>
                <a:sym typeface="Calibri" pitchFamily="34" charset="0"/>
              </a:rPr>
              <a:t>致电航空公司客服查询</a:t>
            </a:r>
            <a:r>
              <a:rPr lang="zh-CN" altLang="en-US" sz="2100" b="1" dirty="0" smtClean="0">
                <a:solidFill>
                  <a:schemeClr val="bg1"/>
                </a:solidFill>
                <a:latin typeface="Lantinghei SC Demibold"/>
                <a:ea typeface="Lantinghei SC Demibold"/>
                <a:cs typeface="Lantinghei SC Demibold"/>
                <a:sym typeface="Calibri" pitchFamily="34" charset="0"/>
              </a:rPr>
              <a:t>；</a:t>
            </a:r>
            <a:r>
              <a:rPr lang="en-US" altLang="zh-CN" sz="2100" b="1" dirty="0" smtClean="0">
                <a:solidFill>
                  <a:schemeClr val="bg1"/>
                </a:solidFill>
                <a:latin typeface="Lantinghei SC Demibold"/>
                <a:ea typeface="Lantinghei SC Demibold"/>
                <a:cs typeface="Lantinghei SC Demibold"/>
                <a:sym typeface="Calibri" pitchFamily="34" charset="0"/>
              </a:rPr>
              <a:t>b</a:t>
            </a:r>
            <a:r>
              <a:rPr lang="zh-CN" altLang="en-US" sz="2100" b="1" dirty="0" smtClean="0">
                <a:solidFill>
                  <a:schemeClr val="bg1"/>
                </a:solidFill>
                <a:latin typeface="Lantinghei SC Demibold"/>
                <a:ea typeface="Lantinghei SC Demibold"/>
                <a:cs typeface="Lantinghei SC Demibold"/>
                <a:sym typeface="Calibri" pitchFamily="34" charset="0"/>
              </a:rPr>
              <a:t>、</a:t>
            </a:r>
            <a:r>
              <a:rPr lang="zh-CN" altLang="en-US" sz="2100" b="1" dirty="0">
                <a:solidFill>
                  <a:schemeClr val="bg1"/>
                </a:solidFill>
                <a:latin typeface="Lantinghei SC Demibold"/>
                <a:ea typeface="Lantinghei SC Demibold"/>
                <a:cs typeface="Lantinghei SC Demibold"/>
                <a:sym typeface="Calibri" pitchFamily="34" charset="0"/>
              </a:rPr>
              <a:t>登陆信天游</a:t>
            </a:r>
            <a:r>
              <a:rPr lang="zh-CN" altLang="en-US" sz="2100" b="1" dirty="0" smtClean="0">
                <a:solidFill>
                  <a:schemeClr val="bg1"/>
                </a:solidFill>
                <a:latin typeface="Lantinghei SC Demibold"/>
                <a:ea typeface="Lantinghei SC Demibold"/>
                <a:cs typeface="Lantinghei SC Demibold"/>
                <a:sym typeface="Calibri" pitchFamily="34" charset="0"/>
              </a:rPr>
              <a:t>网站</a:t>
            </a:r>
            <a:r>
              <a:rPr lang="en-US" altLang="zh-CN" sz="2100" b="1" dirty="0" smtClean="0">
                <a:solidFill>
                  <a:schemeClr val="bg1"/>
                </a:solidFill>
                <a:latin typeface="Lantinghei SC Demibold"/>
                <a:ea typeface="Lantinghei SC Demibold"/>
                <a:cs typeface="Lantinghei SC Demibold"/>
                <a:sym typeface="Calibri" pitchFamily="34" charset="0"/>
              </a:rPr>
              <a:t>http</a:t>
            </a:r>
            <a:r>
              <a:rPr lang="en-US" altLang="zh-CN" sz="2100" b="1" dirty="0">
                <a:solidFill>
                  <a:schemeClr val="bg1"/>
                </a:solidFill>
                <a:latin typeface="Lantinghei SC Demibold"/>
                <a:ea typeface="Lantinghei SC Demibold"/>
                <a:cs typeface="Lantinghei SC Demibold"/>
                <a:sym typeface="Calibri" pitchFamily="34" charset="0"/>
              </a:rPr>
              <a:t>://www.travelsky.com/tsky/journey_online.jsp </a:t>
            </a:r>
            <a:r>
              <a:rPr lang="zh-CN" altLang="en-US" sz="2100" b="1" dirty="0" smtClean="0">
                <a:solidFill>
                  <a:schemeClr val="bg1"/>
                </a:solidFill>
                <a:latin typeface="Lantinghei SC Demibold"/>
                <a:ea typeface="Lantinghei SC Demibold"/>
                <a:cs typeface="Lantinghei SC Demibold"/>
                <a:sym typeface="Calibri" pitchFamily="34" charset="0"/>
              </a:rPr>
              <a:t>查询</a:t>
            </a:r>
            <a:r>
              <a:rPr lang="zh-CN" altLang="en-US" sz="2100" b="1" dirty="0">
                <a:solidFill>
                  <a:schemeClr val="bg1"/>
                </a:solidFill>
                <a:latin typeface="Lantinghei SC Demibold"/>
                <a:ea typeface="Lantinghei SC Demibold"/>
                <a:cs typeface="Lantinghei SC Demibold"/>
                <a:sym typeface="Calibri" pitchFamily="34" charset="0"/>
              </a:rPr>
              <a:t>机票出票情况。</a:t>
            </a:r>
            <a:endParaRPr lang="en-US" altLang="zh-CN" sz="2100" b="1" dirty="0">
              <a:solidFill>
                <a:schemeClr val="bg1"/>
              </a:solidFill>
              <a:latin typeface="Lantinghei SC Demibold"/>
              <a:ea typeface="Lantinghei SC Demibold"/>
              <a:cs typeface="Lantinghei SC Demibold"/>
              <a:sym typeface="Calibri" pitchFamily="34" charset="0"/>
            </a:endParaRPr>
          </a:p>
          <a:p>
            <a:pPr marL="742950" lvl="1" indent="-742950">
              <a:spcBef>
                <a:spcPct val="20000"/>
              </a:spcBef>
            </a:pPr>
            <a:r>
              <a:rPr lang="en-US" altLang="zh-CN" sz="2100" b="1" dirty="0" smtClean="0">
                <a:solidFill>
                  <a:schemeClr val="bg1"/>
                </a:solidFill>
                <a:latin typeface="Lantinghei SC Demibold"/>
                <a:ea typeface="Lantinghei SC Demibold"/>
                <a:cs typeface="Lantinghei SC Demibold"/>
                <a:sym typeface="Calibri" pitchFamily="34" charset="0"/>
              </a:rPr>
              <a:t>4.</a:t>
            </a:r>
            <a:r>
              <a:rPr lang="zh-CN" altLang="en-US" sz="2100" b="1" dirty="0" smtClean="0">
                <a:solidFill>
                  <a:schemeClr val="bg1"/>
                </a:solidFill>
                <a:latin typeface="Lantinghei SC Demibold"/>
                <a:ea typeface="Lantinghei SC Demibold"/>
                <a:cs typeface="Lantinghei SC Demibold"/>
                <a:sym typeface="Calibri" pitchFamily="34" charset="0"/>
              </a:rPr>
              <a:t>出</a:t>
            </a:r>
            <a:r>
              <a:rPr lang="zh-CN" altLang="en-US" sz="2100" b="1" dirty="0">
                <a:solidFill>
                  <a:schemeClr val="bg1"/>
                </a:solidFill>
                <a:latin typeface="Lantinghei SC Demibold"/>
                <a:ea typeface="Lantinghei SC Demibold"/>
                <a:cs typeface="Lantinghei SC Demibold"/>
                <a:sym typeface="Calibri" pitchFamily="34" charset="0"/>
              </a:rPr>
              <a:t>票前请核查签证、出国留学资格有效期，并确保个人航线信息准确。</a:t>
            </a:r>
            <a:endParaRPr lang="en-US" altLang="zh-CN" sz="2100" b="1" dirty="0">
              <a:solidFill>
                <a:schemeClr val="bg1"/>
              </a:solidFill>
              <a:latin typeface="Lantinghei SC Demibold"/>
              <a:ea typeface="Lantinghei SC Demibold"/>
              <a:cs typeface="Lantinghei SC Demibold"/>
              <a:sym typeface="Calibri" pitchFamily="34" charset="0"/>
            </a:endParaRPr>
          </a:p>
          <a:p>
            <a:pPr marL="742950" lvl="1" indent="-742950">
              <a:spcBef>
                <a:spcPct val="20000"/>
              </a:spcBef>
            </a:pPr>
            <a:r>
              <a:rPr lang="en-US" altLang="zh-CN" sz="2100" b="1" dirty="0" smtClean="0">
                <a:solidFill>
                  <a:schemeClr val="bg1"/>
                </a:solidFill>
                <a:latin typeface="Lantinghei SC Demibold"/>
                <a:ea typeface="Lantinghei SC Demibold"/>
                <a:cs typeface="Lantinghei SC Demibold"/>
                <a:sym typeface="Calibri" pitchFamily="34" charset="0"/>
              </a:rPr>
              <a:t>5.</a:t>
            </a:r>
            <a:r>
              <a:rPr lang="zh-CN" altLang="en-US" sz="2100" b="1" dirty="0" smtClean="0">
                <a:solidFill>
                  <a:schemeClr val="bg1"/>
                </a:solidFill>
                <a:latin typeface="Lantinghei SC Demibold"/>
                <a:ea typeface="Lantinghei SC Demibold"/>
                <a:cs typeface="Lantinghei SC Demibold"/>
                <a:sym typeface="Calibri" pitchFamily="34" charset="0"/>
              </a:rPr>
              <a:t>请</a:t>
            </a:r>
            <a:r>
              <a:rPr lang="zh-CN" altLang="en-US" sz="2100" b="1" dirty="0">
                <a:solidFill>
                  <a:schemeClr val="bg1"/>
                </a:solidFill>
                <a:latin typeface="Lantinghei SC Demibold"/>
                <a:ea typeface="Lantinghei SC Demibold"/>
                <a:cs typeface="Lantinghei SC Demibold"/>
                <a:sym typeface="Calibri" pitchFamily="34" charset="0"/>
              </a:rPr>
              <a:t>留学人员在航空公司网站查询免费托运行李标准，并按标准准备行李。</a:t>
            </a:r>
            <a:endParaRPr lang="en-US" altLang="zh-CN" sz="2100" b="1" dirty="0">
              <a:solidFill>
                <a:schemeClr val="bg1"/>
              </a:solidFill>
              <a:latin typeface="Lantinghei SC Demibold"/>
              <a:ea typeface="Lantinghei SC Demibold"/>
              <a:cs typeface="Lantinghei SC Demibold"/>
              <a:sym typeface="Calibri" pitchFamily="34" charset="0"/>
            </a:endParaRPr>
          </a:p>
          <a:p>
            <a:pPr marL="742950" lvl="1" indent="-742950">
              <a:spcBef>
                <a:spcPct val="20000"/>
              </a:spcBef>
            </a:pPr>
            <a:r>
              <a:rPr lang="en-US" altLang="zh-CN" sz="2100" b="1" dirty="0" smtClean="0">
                <a:solidFill>
                  <a:schemeClr val="bg1"/>
                </a:solidFill>
                <a:latin typeface="Lantinghei SC Demibold"/>
                <a:ea typeface="Lantinghei SC Demibold"/>
                <a:cs typeface="Lantinghei SC Demibold"/>
                <a:sym typeface="Calibri" pitchFamily="34" charset="0"/>
              </a:rPr>
              <a:t>6.</a:t>
            </a:r>
            <a:r>
              <a:rPr lang="zh-CN" altLang="en-US" sz="2100" b="1" dirty="0" smtClean="0">
                <a:solidFill>
                  <a:schemeClr val="bg1"/>
                </a:solidFill>
                <a:latin typeface="Lantinghei SC Demibold"/>
                <a:ea typeface="Lantinghei SC Demibold"/>
                <a:cs typeface="Lantinghei SC Demibold"/>
                <a:sym typeface="Calibri" pitchFamily="34" charset="0"/>
              </a:rPr>
              <a:t>出</a:t>
            </a:r>
            <a:r>
              <a:rPr lang="zh-CN" altLang="en-US" sz="2100" b="1" dirty="0">
                <a:solidFill>
                  <a:schemeClr val="bg1"/>
                </a:solidFill>
                <a:latin typeface="Lantinghei SC Demibold"/>
                <a:ea typeface="Lantinghei SC Demibold"/>
                <a:cs typeface="Lantinghei SC Demibold"/>
                <a:sym typeface="Calibri" pitchFamily="34" charset="0"/>
              </a:rPr>
              <a:t>票后一般不可退改，如有特殊情况需退改者，需按照航空公司的相关要求缴纳退改票费用。</a:t>
            </a:r>
            <a:endParaRPr lang="zh-CN" altLang="en-US" sz="2100" b="1" dirty="0">
              <a:solidFill>
                <a:schemeClr val="bg1"/>
              </a:solidFill>
              <a:latin typeface="Lantinghei SC Demibold"/>
              <a:ea typeface="Lantinghei SC Demibold"/>
              <a:cs typeface="Lantinghei SC Demibold"/>
              <a:sym typeface="Calibri" pitchFamily="34" charset="0"/>
            </a:endParaRPr>
          </a:p>
        </p:txBody>
      </p:sp>
      <p:sp>
        <p:nvSpPr>
          <p:cNvPr id="3" name="文本框 1"/>
          <p:cNvSpPr txBox="1">
            <a:spLocks noChangeArrowheads="1"/>
          </p:cNvSpPr>
          <p:nvPr/>
        </p:nvSpPr>
        <p:spPr bwMode="auto">
          <a:xfrm>
            <a:off x="857224" y="285734"/>
            <a:ext cx="7286676" cy="553998"/>
          </a:xfrm>
          <a:prstGeom prst="rect">
            <a:avLst/>
          </a:prstGeom>
          <a:noFill/>
          <a:ln w="9525">
            <a:noFill/>
            <a:miter lim="800000"/>
          </a:ln>
        </p:spPr>
        <p:txBody>
          <a:bodyPr wrap="square">
            <a:spAutoFit/>
          </a:bodyPr>
          <a:lstStyle/>
          <a:p>
            <a:r>
              <a:rPr lang="zh-CN" altLang="en-US" sz="3000" b="1" dirty="0">
                <a:solidFill>
                  <a:srgbClr val="FF0000"/>
                </a:solidFill>
                <a:latin typeface="Lantinghei SC Demibold"/>
                <a:ea typeface="Lantinghei SC Demibold"/>
                <a:cs typeface="Lantinghei SC Demibold"/>
                <a:sym typeface="Arial" pitchFamily="34" charset="0"/>
              </a:rPr>
              <a:t>订购国际机票须知</a:t>
            </a:r>
            <a:r>
              <a:rPr lang="en-US" altLang="zh-CN" sz="3000" b="1" dirty="0">
                <a:solidFill>
                  <a:srgbClr val="FF0000"/>
                </a:solidFill>
                <a:latin typeface="Lantinghei SC Demibold"/>
                <a:ea typeface="Lantinghei SC Demibold"/>
                <a:cs typeface="Lantinghei SC Demibold"/>
                <a:sym typeface="Arial" pitchFamily="34" charset="0"/>
              </a:rPr>
              <a:t>---</a:t>
            </a:r>
            <a:r>
              <a:rPr lang="zh-CN" altLang="en-US" sz="3000" b="1" dirty="0" smtClean="0">
                <a:solidFill>
                  <a:srgbClr val="FF0000"/>
                </a:solidFill>
                <a:latin typeface="Lantinghei SC Demibold"/>
                <a:ea typeface="Lantinghei SC Demibold"/>
                <a:cs typeface="Lantinghei SC Demibold"/>
                <a:sym typeface="Arial" pitchFamily="34" charset="0"/>
              </a:rPr>
              <a:t>订票联系</a:t>
            </a:r>
            <a:r>
              <a:rPr lang="en-US" altLang="zh-CN" sz="3000" b="1" dirty="0" smtClean="0">
                <a:solidFill>
                  <a:srgbClr val="FF0000"/>
                </a:solidFill>
                <a:latin typeface="Lantinghei SC Demibold"/>
                <a:ea typeface="Lantinghei SC Demibold"/>
                <a:cs typeface="Lantinghei SC Demibold"/>
                <a:sym typeface="Arial" pitchFamily="34" charset="0"/>
              </a:rPr>
              <a:t>/</a:t>
            </a:r>
            <a:r>
              <a:rPr lang="zh-CN" altLang="en-US" sz="3000" b="1" dirty="0" smtClean="0">
                <a:solidFill>
                  <a:srgbClr val="FF0000"/>
                </a:solidFill>
                <a:latin typeface="Lantinghei SC Demibold"/>
                <a:ea typeface="Lantinghei SC Demibold"/>
                <a:cs typeface="Lantinghei SC Demibold"/>
                <a:sym typeface="Arial" pitchFamily="34" charset="0"/>
              </a:rPr>
              <a:t>查询方式</a:t>
            </a:r>
            <a:endParaRPr lang="zh-CN" altLang="en-US" sz="3000" b="1" dirty="0">
              <a:latin typeface="Arial" pitchFamily="34" charset="0"/>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4754" name="矩形 3"/>
          <p:cNvSpPr>
            <a:spLocks noChangeArrowheads="1"/>
          </p:cNvSpPr>
          <p:nvPr/>
        </p:nvSpPr>
        <p:spPr bwMode="auto">
          <a:xfrm>
            <a:off x="285750" y="619125"/>
            <a:ext cx="8501063" cy="3970338"/>
          </a:xfrm>
          <a:prstGeom prst="rect">
            <a:avLst/>
          </a:prstGeom>
          <a:noFill/>
          <a:ln w="9525">
            <a:noFill/>
            <a:miter lim="800000"/>
          </a:ln>
        </p:spPr>
        <p:txBody>
          <a:bodyPr>
            <a:spAutoFit/>
          </a:bodyPr>
          <a:lstStyle/>
          <a:p>
            <a:pPr defTabSz="-635">
              <a:lnSpc>
                <a:spcPct val="150000"/>
              </a:lnSpc>
              <a:tabLst>
                <a:tab pos="266700" algn="l"/>
                <a:tab pos="404495" algn="l"/>
                <a:tab pos="471170" algn="l"/>
              </a:tabLst>
            </a:pPr>
            <a:r>
              <a:rPr lang="zh-CN" altLang="en-US" sz="2400" b="1" dirty="0">
                <a:solidFill>
                  <a:schemeClr val="bg1"/>
                </a:solidFill>
                <a:latin typeface="Lantinghei SC Demibold"/>
                <a:ea typeface="Lantinghei SC Demibold"/>
                <a:cs typeface="Lantinghei SC Demibold"/>
              </a:rPr>
              <a:t>领取时间：出国前</a:t>
            </a:r>
            <a:r>
              <a:rPr lang="en-US" altLang="zh-CN" sz="2400" b="1" dirty="0">
                <a:solidFill>
                  <a:schemeClr val="bg1"/>
                </a:solidFill>
                <a:latin typeface="Lantinghei SC Demibold"/>
                <a:ea typeface="Lantinghei SC Demibold"/>
                <a:cs typeface="Lantinghei SC Demibold"/>
              </a:rPr>
              <a:t>1-2</a:t>
            </a:r>
            <a:r>
              <a:rPr lang="zh-CN" altLang="en-US" sz="2400" b="1" dirty="0">
                <a:solidFill>
                  <a:schemeClr val="bg1"/>
                </a:solidFill>
                <a:latin typeface="Lantinghei SC Demibold"/>
                <a:ea typeface="Lantinghei SC Demibold"/>
                <a:cs typeface="Lantinghei SC Demibold"/>
              </a:rPr>
              <a:t>个工作日（不包括双休日及法定节假日），如有特殊情况，可与我处预约提前办理领取手续。</a:t>
            </a:r>
            <a:endParaRPr lang="zh-CN" altLang="en-US" sz="2400" b="1" dirty="0">
              <a:solidFill>
                <a:schemeClr val="bg1"/>
              </a:solidFill>
              <a:latin typeface="Lantinghei SC Demibold"/>
              <a:ea typeface="Lantinghei SC Demibold"/>
              <a:cs typeface="Lantinghei SC Demibold"/>
            </a:endParaRPr>
          </a:p>
          <a:p>
            <a:pPr defTabSz="-635">
              <a:lnSpc>
                <a:spcPct val="150000"/>
              </a:lnSpc>
              <a:tabLst>
                <a:tab pos="266700" algn="l"/>
                <a:tab pos="404495" algn="l"/>
                <a:tab pos="471170" algn="l"/>
              </a:tabLst>
            </a:pPr>
            <a:r>
              <a:rPr lang="zh-CN" altLang="en-US" sz="2400" b="1" dirty="0">
                <a:solidFill>
                  <a:schemeClr val="bg1"/>
                </a:solidFill>
                <a:latin typeface="Lantinghei SC Demibold"/>
                <a:ea typeface="Lantinghei SC Demibold"/>
                <a:cs typeface="Lantinghei SC Demibold"/>
              </a:rPr>
              <a:t>领取地点：教育部留学服务中心服务大厅（北京市海淀区北四环西路</a:t>
            </a:r>
            <a:r>
              <a:rPr lang="en-US" altLang="zh-CN" sz="2400" b="1" dirty="0">
                <a:solidFill>
                  <a:schemeClr val="bg1"/>
                </a:solidFill>
                <a:latin typeface="Lantinghei SC Demibold"/>
                <a:ea typeface="Lantinghei SC Demibold"/>
                <a:cs typeface="Lantinghei SC Demibold"/>
              </a:rPr>
              <a:t>56</a:t>
            </a:r>
            <a:r>
              <a:rPr lang="zh-CN" altLang="en-US" sz="2400" b="1" dirty="0">
                <a:solidFill>
                  <a:schemeClr val="bg1"/>
                </a:solidFill>
                <a:latin typeface="Lantinghei SC Demibold"/>
                <a:ea typeface="Lantinghei SC Demibold"/>
                <a:cs typeface="Lantinghei SC Demibold"/>
              </a:rPr>
              <a:t>号辉煌时代大厦</a:t>
            </a:r>
            <a:r>
              <a:rPr lang="en-US" altLang="zh-CN" sz="2400" b="1" dirty="0">
                <a:solidFill>
                  <a:schemeClr val="bg1"/>
                </a:solidFill>
                <a:latin typeface="Lantinghei SC Demibold"/>
                <a:ea typeface="Lantinghei SC Demibold"/>
                <a:cs typeface="Lantinghei SC Demibold"/>
              </a:rPr>
              <a:t>6</a:t>
            </a:r>
            <a:r>
              <a:rPr lang="zh-CN" altLang="en-US" sz="2400" b="1" dirty="0">
                <a:solidFill>
                  <a:schemeClr val="bg1"/>
                </a:solidFill>
                <a:latin typeface="Lantinghei SC Demibold"/>
                <a:ea typeface="Lantinghei SC Demibold"/>
                <a:cs typeface="Lantinghei SC Demibold"/>
              </a:rPr>
              <a:t>层）</a:t>
            </a:r>
            <a:endParaRPr lang="zh-CN" altLang="en-US" sz="2400" b="1" dirty="0">
              <a:solidFill>
                <a:schemeClr val="bg1"/>
              </a:solidFill>
              <a:latin typeface="Lantinghei SC Demibold"/>
              <a:ea typeface="Lantinghei SC Demibold"/>
              <a:cs typeface="Lantinghei SC Demibold"/>
            </a:endParaRPr>
          </a:p>
          <a:p>
            <a:pPr defTabSz="-635">
              <a:lnSpc>
                <a:spcPct val="150000"/>
              </a:lnSpc>
              <a:tabLst>
                <a:tab pos="266700" algn="l"/>
                <a:tab pos="404495" algn="l"/>
                <a:tab pos="471170" algn="l"/>
              </a:tabLst>
            </a:pPr>
            <a:r>
              <a:rPr lang="zh-CN" altLang="en-US" sz="2400" b="1" dirty="0">
                <a:solidFill>
                  <a:schemeClr val="bg1"/>
                </a:solidFill>
                <a:latin typeface="Lantinghei SC Demibold"/>
                <a:ea typeface="Lantinghei SC Demibold"/>
                <a:cs typeface="Lantinghei SC Demibold"/>
              </a:rPr>
              <a:t>领取时需携带材料</a:t>
            </a:r>
            <a:r>
              <a:rPr lang="en-US" altLang="zh-CN" sz="2400" b="1" dirty="0">
                <a:solidFill>
                  <a:schemeClr val="bg1"/>
                </a:solidFill>
                <a:latin typeface="Lantinghei SC Demibold"/>
                <a:ea typeface="Lantinghei SC Demibold"/>
                <a:cs typeface="Lantinghei SC Demibold"/>
              </a:rPr>
              <a:t>—</a:t>
            </a:r>
            <a:r>
              <a:rPr lang="zh-CN" altLang="en-US" sz="2400" b="1" dirty="0">
                <a:solidFill>
                  <a:schemeClr val="bg1"/>
                </a:solidFill>
                <a:latin typeface="Lantinghei SC Demibold"/>
                <a:ea typeface="Lantinghei SC Demibold"/>
                <a:cs typeface="Lantinghei SC Demibold"/>
              </a:rPr>
              <a:t>详见中国留学网</a:t>
            </a:r>
            <a:r>
              <a:rPr lang="en-US" altLang="zh-CN" sz="2400" b="1" dirty="0">
                <a:solidFill>
                  <a:schemeClr val="bg1"/>
                </a:solidFill>
                <a:latin typeface="Lantinghei SC Demibold"/>
                <a:ea typeface="Lantinghei SC Demibold"/>
                <a:cs typeface="Lantinghei SC Demibold"/>
              </a:rPr>
              <a:t>-</a:t>
            </a:r>
            <a:r>
              <a:rPr lang="zh-CN" altLang="en-US" sz="2400" b="1" dirty="0">
                <a:solidFill>
                  <a:schemeClr val="bg1"/>
                </a:solidFill>
                <a:latin typeface="Lantinghei SC Demibold"/>
                <a:ea typeface="Lantinghei SC Demibold"/>
                <a:cs typeface="Lantinghei SC Demibold"/>
              </a:rPr>
              <a:t>公派留学</a:t>
            </a:r>
            <a:r>
              <a:rPr lang="en-US" altLang="zh-CN" sz="2400" b="1" dirty="0">
                <a:solidFill>
                  <a:schemeClr val="bg1"/>
                </a:solidFill>
                <a:latin typeface="Lantinghei SC Demibold"/>
                <a:ea typeface="Lantinghei SC Demibold"/>
                <a:cs typeface="Lantinghei SC Demibold"/>
              </a:rPr>
              <a:t>-</a:t>
            </a:r>
            <a:r>
              <a:rPr lang="zh-CN" altLang="en-US" sz="2400" b="1" dirty="0">
                <a:solidFill>
                  <a:schemeClr val="bg1"/>
                </a:solidFill>
                <a:latin typeface="Lantinghei SC Demibold"/>
                <a:ea typeface="Lantinghei SC Demibold"/>
                <a:cs typeface="Lantinghei SC Demibold"/>
              </a:rPr>
              <a:t>办理领取手续页面</a:t>
            </a:r>
            <a:endParaRPr lang="zh-CN" altLang="en-US" sz="2400" b="1" dirty="0">
              <a:solidFill>
                <a:schemeClr val="bg1"/>
              </a:solidFill>
              <a:latin typeface="Lantinghei SC Demibold"/>
              <a:ea typeface="Lantinghei SC Demibold"/>
              <a:cs typeface="Lantinghei SC Demibold"/>
            </a:endParaRPr>
          </a:p>
          <a:p>
            <a:pPr defTabSz="-635">
              <a:lnSpc>
                <a:spcPct val="150000"/>
              </a:lnSpc>
              <a:tabLst>
                <a:tab pos="266700" algn="l"/>
                <a:tab pos="404495" algn="l"/>
                <a:tab pos="471170" algn="l"/>
              </a:tabLst>
            </a:pPr>
            <a:r>
              <a:rPr lang="zh-CN" altLang="en-US" sz="2400" b="1" dirty="0">
                <a:solidFill>
                  <a:schemeClr val="bg1"/>
                </a:solidFill>
                <a:latin typeface="Lantinghei SC Demibold"/>
                <a:ea typeface="Lantinghei SC Demibold"/>
                <a:cs typeface="Lantinghei SC Demibold"/>
              </a:rPr>
              <a:t>注：如本人不便领取，可委托他人，必须有规定格式的委托书。</a:t>
            </a:r>
            <a:endParaRPr lang="en-US" altLang="zh-CN" sz="2400" b="1" dirty="0">
              <a:solidFill>
                <a:schemeClr val="bg1"/>
              </a:solidFill>
              <a:latin typeface="Lantinghei SC Demibold"/>
              <a:ea typeface="Lantinghei SC Demibold"/>
              <a:cs typeface="Lantinghei SC Demibold"/>
            </a:endParaRPr>
          </a:p>
        </p:txBody>
      </p:sp>
      <p:sp>
        <p:nvSpPr>
          <p:cNvPr id="74755" name="矩形 4"/>
          <p:cNvSpPr>
            <a:spLocks noChangeArrowheads="1"/>
          </p:cNvSpPr>
          <p:nvPr/>
        </p:nvSpPr>
        <p:spPr bwMode="auto">
          <a:xfrm>
            <a:off x="3286125" y="142875"/>
            <a:ext cx="1729961" cy="553998"/>
          </a:xfrm>
          <a:prstGeom prst="rect">
            <a:avLst/>
          </a:prstGeom>
          <a:noFill/>
          <a:ln w="9525">
            <a:noFill/>
            <a:miter lim="800000"/>
          </a:ln>
        </p:spPr>
        <p:txBody>
          <a:bodyPr wrap="none">
            <a:spAutoFit/>
          </a:bodyPr>
          <a:lstStyle/>
          <a:p>
            <a:r>
              <a:rPr lang="zh-CN" altLang="en-US" sz="3000" b="1" dirty="0">
                <a:solidFill>
                  <a:srgbClr val="FF0000"/>
                </a:solidFill>
                <a:latin typeface="Lantinghei SC Demibold"/>
                <a:ea typeface="Lantinghei SC Demibold"/>
                <a:cs typeface="Lantinghei SC Demibold"/>
              </a:rPr>
              <a:t>领取手续</a:t>
            </a:r>
            <a:endParaRPr lang="zh-CN" altLang="en-US" sz="3000"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日期占位符 1"/>
          <p:cNvSpPr>
            <a:spLocks noGrp="1" noChangeArrowheads="1"/>
          </p:cNvSpPr>
          <p:nvPr>
            <p:ph type="dt" sz="quarter" idx="10"/>
          </p:nvPr>
        </p:nvSpPr>
        <p:spPr>
          <a:noFill/>
          <a:ln>
            <a:miter lim="800000"/>
          </a:ln>
        </p:spPr>
        <p:txBody>
          <a:bodyPr/>
          <a:lstStyle/>
          <a:p>
            <a:pPr>
              <a:buFont typeface="Arial" pitchFamily="34" charset="0"/>
              <a:buChar char="•"/>
            </a:pPr>
            <a:fld id="{60E2354E-B744-427D-B542-3B86AAEFCE69}" type="datetime1">
              <a:rPr lang="zh-CN" altLang="en-US" smtClean="0">
                <a:latin typeface="Arial" pitchFamily="34" charset="0"/>
                <a:ea typeface="宋体" pitchFamily="2" charset="-122"/>
              </a:rPr>
            </a:fld>
            <a:endParaRPr lang="zh-CN" altLang="en-US" smtClean="0">
              <a:latin typeface="Arial" pitchFamily="34" charset="0"/>
              <a:ea typeface="宋体" pitchFamily="2" charset="-122"/>
            </a:endParaRPr>
          </a:p>
        </p:txBody>
      </p:sp>
      <p:sp>
        <p:nvSpPr>
          <p:cNvPr id="75779" name="Rectangle 4"/>
          <p:cNvSpPr txBox="1">
            <a:spLocks noChangeArrowheads="1"/>
          </p:cNvSpPr>
          <p:nvPr/>
        </p:nvSpPr>
        <p:spPr bwMode="auto">
          <a:xfrm>
            <a:off x="492125" y="627063"/>
            <a:ext cx="8183563" cy="3771900"/>
          </a:xfrm>
          <a:prstGeom prst="rect">
            <a:avLst/>
          </a:prstGeom>
          <a:noFill/>
          <a:ln w="9525">
            <a:noFill/>
            <a:miter lim="800000"/>
          </a:ln>
        </p:spPr>
        <p:txBody>
          <a:bodyPr/>
          <a:lstStyle/>
          <a:p>
            <a:pPr marL="342900" indent="-342900">
              <a:lnSpc>
                <a:spcPct val="150000"/>
              </a:lnSpc>
              <a:spcBef>
                <a:spcPct val="20000"/>
              </a:spcBef>
              <a:buFont typeface="Arial" pitchFamily="34" charset="0"/>
              <a:buChar char="•"/>
            </a:pPr>
            <a:r>
              <a:rPr lang="zh-CN" altLang="en-US" sz="2800" b="1">
                <a:solidFill>
                  <a:srgbClr val="FF0000"/>
                </a:solidFill>
                <a:latin typeface="Lantinghei SC Demibold"/>
                <a:ea typeface="Lantinghei SC Demibold"/>
                <a:cs typeface="Lantinghei SC Demibold"/>
                <a:sym typeface="Calibri" pitchFamily="34" charset="0"/>
              </a:rPr>
              <a:t>留学人员将领取到下列材料：</a:t>
            </a:r>
            <a:endParaRPr lang="zh-CN" altLang="en-US" sz="2800" b="1">
              <a:solidFill>
                <a:srgbClr val="FF0000"/>
              </a:solidFill>
              <a:latin typeface="Lantinghei SC Demibold"/>
              <a:ea typeface="Lantinghei SC Demibold"/>
              <a:cs typeface="Lantinghei SC Demibold"/>
              <a:sym typeface="Calibri" pitchFamily="34" charset="0"/>
            </a:endParaRPr>
          </a:p>
          <a:p>
            <a:pPr marL="342900" indent="-342900">
              <a:lnSpc>
                <a:spcPct val="150000"/>
              </a:lnSpc>
              <a:spcBef>
                <a:spcPct val="20000"/>
              </a:spcBef>
              <a:buFont typeface="Arial" pitchFamily="34" charset="0"/>
              <a:buChar char="•"/>
            </a:pPr>
            <a:r>
              <a:rPr lang="en-US" altLang="zh-CN" sz="2800" b="1">
                <a:solidFill>
                  <a:schemeClr val="bg1"/>
                </a:solidFill>
                <a:latin typeface="Lantinghei SC Demibold"/>
                <a:ea typeface="Lantinghei SC Demibold"/>
                <a:cs typeface="Lantinghei SC Demibold"/>
                <a:sym typeface="Calibri" pitchFamily="34" charset="0"/>
              </a:rPr>
              <a:t>1.</a:t>
            </a:r>
            <a:r>
              <a:rPr lang="zh-CN" altLang="en-US" sz="2800" b="1">
                <a:solidFill>
                  <a:schemeClr val="bg1"/>
                </a:solidFill>
                <a:latin typeface="Lantinghei SC Demibold"/>
                <a:ea typeface="Lantinghei SC Demibold"/>
                <a:cs typeface="Lantinghei SC Demibold"/>
                <a:sym typeface="Calibri" pitchFamily="34" charset="0"/>
              </a:rPr>
              <a:t>国家公派留学人员报到证明</a:t>
            </a:r>
            <a:endParaRPr lang="zh-CN" altLang="en-US" sz="2800" b="1">
              <a:solidFill>
                <a:schemeClr val="bg1"/>
              </a:solidFill>
              <a:latin typeface="Lantinghei SC Demibold"/>
              <a:ea typeface="Lantinghei SC Demibold"/>
              <a:cs typeface="Lantinghei SC Demibold"/>
              <a:sym typeface="Calibri" pitchFamily="34" charset="0"/>
            </a:endParaRPr>
          </a:p>
          <a:p>
            <a:pPr marL="342900" indent="-342900">
              <a:lnSpc>
                <a:spcPct val="150000"/>
              </a:lnSpc>
              <a:spcBef>
                <a:spcPct val="20000"/>
              </a:spcBef>
              <a:buFont typeface="Arial" pitchFamily="34" charset="0"/>
              <a:buChar char="•"/>
            </a:pPr>
            <a:r>
              <a:rPr lang="en-US" altLang="zh-CN" sz="2800" b="1">
                <a:solidFill>
                  <a:schemeClr val="bg1"/>
                </a:solidFill>
                <a:latin typeface="Lantinghei SC Demibold"/>
                <a:ea typeface="Lantinghei SC Demibold"/>
                <a:cs typeface="Lantinghei SC Demibold"/>
                <a:sym typeface="Calibri" pitchFamily="34" charset="0"/>
              </a:rPr>
              <a:t>2.</a:t>
            </a:r>
            <a:r>
              <a:rPr lang="zh-CN" altLang="en-US" sz="2800" b="1">
                <a:solidFill>
                  <a:schemeClr val="bg1"/>
                </a:solidFill>
                <a:latin typeface="Lantinghei SC Demibold"/>
                <a:ea typeface="Lantinghei SC Demibold"/>
                <a:cs typeface="Lantinghei SC Demibold"/>
                <a:sym typeface="Calibri" pitchFamily="34" charset="0"/>
              </a:rPr>
              <a:t>护照（仅限在我处代办签证）</a:t>
            </a:r>
            <a:endParaRPr lang="zh-CN" altLang="en-US" sz="2800" b="1">
              <a:solidFill>
                <a:schemeClr val="bg1"/>
              </a:solidFill>
              <a:latin typeface="Lantinghei SC Demibold"/>
              <a:ea typeface="Lantinghei SC Demibold"/>
              <a:cs typeface="Lantinghei SC Demibold"/>
              <a:sym typeface="Calibri" pitchFamily="34" charset="0"/>
            </a:endParaRPr>
          </a:p>
          <a:p>
            <a:pPr marL="342900" indent="-342900">
              <a:lnSpc>
                <a:spcPct val="150000"/>
              </a:lnSpc>
              <a:spcBef>
                <a:spcPct val="20000"/>
              </a:spcBef>
              <a:buFont typeface="Arial" pitchFamily="34" charset="0"/>
              <a:buChar char="•"/>
            </a:pPr>
            <a:r>
              <a:rPr lang="en-US" altLang="zh-CN" sz="2800" b="1">
                <a:solidFill>
                  <a:schemeClr val="bg1"/>
                </a:solidFill>
                <a:latin typeface="Lantinghei SC Demibold"/>
                <a:ea typeface="Lantinghei SC Demibold"/>
                <a:cs typeface="Lantinghei SC Demibold"/>
                <a:sym typeface="Calibri" pitchFamily="34" charset="0"/>
              </a:rPr>
              <a:t>3.</a:t>
            </a:r>
            <a:r>
              <a:rPr lang="zh-CN" altLang="en-US" sz="2800" b="1">
                <a:solidFill>
                  <a:schemeClr val="bg1"/>
                </a:solidFill>
                <a:latin typeface="Lantinghei SC Demibold"/>
                <a:ea typeface="Lantinghei SC Demibold"/>
                <a:cs typeface="Lantinghei SC Demibold"/>
                <a:sym typeface="Calibri" pitchFamily="34" charset="0"/>
              </a:rPr>
              <a:t>生活费</a:t>
            </a:r>
            <a:endParaRPr lang="zh-CN" altLang="en-US" sz="2800" b="1">
              <a:solidFill>
                <a:schemeClr val="bg1"/>
              </a:solidFill>
              <a:latin typeface="Lantinghei SC Demibold"/>
              <a:ea typeface="Lantinghei SC Demibold"/>
              <a:cs typeface="Lantinghei SC Demibold"/>
              <a:sym typeface="Calibri" pitchFamily="34" charset="0"/>
            </a:endParaRPr>
          </a:p>
          <a:p>
            <a:pPr marL="342900" indent="-342900">
              <a:lnSpc>
                <a:spcPct val="150000"/>
              </a:lnSpc>
              <a:spcBef>
                <a:spcPct val="20000"/>
              </a:spcBef>
              <a:buFont typeface="Arial" pitchFamily="34" charset="0"/>
              <a:buChar char="•"/>
            </a:pPr>
            <a:r>
              <a:rPr lang="en-US" altLang="zh-CN" sz="2800" b="1">
                <a:solidFill>
                  <a:schemeClr val="bg1"/>
                </a:solidFill>
                <a:latin typeface="Lantinghei SC Demibold"/>
                <a:ea typeface="Lantinghei SC Demibold"/>
                <a:cs typeface="Lantinghei SC Demibold"/>
                <a:sym typeface="Calibri" pitchFamily="34" charset="0"/>
              </a:rPr>
              <a:t>4.</a:t>
            </a:r>
            <a:r>
              <a:rPr lang="zh-CN" altLang="en-US" sz="2800" b="1">
                <a:solidFill>
                  <a:schemeClr val="bg1"/>
                </a:solidFill>
                <a:latin typeface="Lantinghei SC Demibold"/>
                <a:ea typeface="Lantinghei SC Demibold"/>
                <a:cs typeface="Lantinghei SC Demibold"/>
                <a:sym typeface="Calibri" pitchFamily="34" charset="0"/>
              </a:rPr>
              <a:t>报销签证费（仅限自行办理签证）</a:t>
            </a:r>
            <a:endParaRPr lang="zh-CN" altLang="en-US" sz="2800" b="1">
              <a:solidFill>
                <a:schemeClr val="bg1"/>
              </a:solidFill>
              <a:latin typeface="Lantinghei SC Demibold"/>
              <a:ea typeface="Lantinghei SC Demibold"/>
              <a:cs typeface="Lantinghei SC Demibold"/>
              <a:sym typeface="Calibri" pitchFamily="34" charset="0"/>
            </a:endParaRPr>
          </a:p>
          <a:p>
            <a:pPr marL="342900" indent="-342900">
              <a:lnSpc>
                <a:spcPct val="150000"/>
              </a:lnSpc>
              <a:spcBef>
                <a:spcPct val="20000"/>
              </a:spcBef>
              <a:buFont typeface="Arial" pitchFamily="34" charset="0"/>
              <a:buChar char="•"/>
            </a:pPr>
            <a:endParaRPr lang="zh-CN" altLang="en-US" sz="2800" b="1">
              <a:solidFill>
                <a:schemeClr val="bg1"/>
              </a:solidFill>
              <a:latin typeface="Lantinghei SC Demibold"/>
              <a:ea typeface="Lantinghei SC Demibold"/>
              <a:cs typeface="Lantinghei SC Demibold"/>
              <a:sym typeface="Calibri" pitchFamily="34" charset="0"/>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前言"/>
          <p:cNvSpPr>
            <a:spLocks noChangeArrowheads="1"/>
          </p:cNvSpPr>
          <p:nvPr/>
        </p:nvSpPr>
        <p:spPr bwMode="auto">
          <a:xfrm>
            <a:off x="1752600" y="1406525"/>
            <a:ext cx="6027738" cy="2554288"/>
          </a:xfrm>
          <a:prstGeom prst="rect">
            <a:avLst/>
          </a:prstGeom>
          <a:noFill/>
          <a:ln w="9525">
            <a:noFill/>
            <a:miter lim="800000"/>
          </a:ln>
          <a:effectLst>
            <a:outerShdw dist="38100" dir="8100000" algn="tr" rotWithShape="0">
              <a:srgbClr val="808080">
                <a:alpha val="39999"/>
              </a:srgbClr>
            </a:outerShdw>
          </a:effectLst>
        </p:spPr>
        <p:txBody>
          <a:bodyPr>
            <a:spAutoFit/>
          </a:bodyPr>
          <a:lstStyle/>
          <a:p>
            <a:pPr algn="r">
              <a:defRPr/>
            </a:pPr>
            <a:endParaRPr lang="zh-CN" altLang="en-US" sz="4000" b="1">
              <a:solidFill>
                <a:srgbClr val="DDD9C3"/>
              </a:solidFill>
              <a:latin typeface="黑体" pitchFamily="49" charset="-122"/>
              <a:ea typeface="黑体" pitchFamily="49" charset="-122"/>
            </a:endParaRPr>
          </a:p>
          <a:p>
            <a:pPr algn="r">
              <a:defRPr/>
            </a:pPr>
            <a:r>
              <a:rPr lang="zh-CN" altLang="en-US" sz="4000" b="1">
                <a:solidFill>
                  <a:srgbClr val="DDD9C3"/>
                </a:solidFill>
                <a:latin typeface="黑体" pitchFamily="49" charset="-122"/>
                <a:ea typeface="黑体" pitchFamily="49" charset="-122"/>
              </a:rPr>
              <a:t>教育部留学服务中心</a:t>
            </a:r>
            <a:endParaRPr lang="en-US" altLang="zh-CN" sz="4000" b="1">
              <a:solidFill>
                <a:srgbClr val="DDD9C3"/>
              </a:solidFill>
              <a:latin typeface="黑体" pitchFamily="49" charset="-122"/>
              <a:ea typeface="黑体" pitchFamily="49" charset="-122"/>
            </a:endParaRPr>
          </a:p>
          <a:p>
            <a:pPr algn="r">
              <a:defRPr/>
            </a:pPr>
            <a:r>
              <a:rPr lang="zh-CN" altLang="en-US" sz="4000" b="1">
                <a:solidFill>
                  <a:srgbClr val="DDD9C3"/>
                </a:solidFill>
                <a:latin typeface="黑体" pitchFamily="49" charset="-122"/>
                <a:ea typeface="黑体" pitchFamily="49" charset="-122"/>
              </a:rPr>
              <a:t>网络系统平台</a:t>
            </a:r>
            <a:endParaRPr lang="zh-CN" altLang="en-US" sz="4000" b="1">
              <a:solidFill>
                <a:srgbClr val="DDD9C3"/>
              </a:solidFill>
              <a:latin typeface="黑体" pitchFamily="49" charset="-122"/>
              <a:ea typeface="黑体" pitchFamily="49" charset="-122"/>
            </a:endParaRPr>
          </a:p>
          <a:p>
            <a:pPr algn="r">
              <a:defRPr/>
            </a:pPr>
            <a:endParaRPr lang="zh-CN" altLang="en-US" sz="4000" b="1">
              <a:solidFill>
                <a:srgbClr val="DDD9C3"/>
              </a:solidFill>
              <a:latin typeface="黑体" pitchFamily="49" charset="-122"/>
              <a:ea typeface="黑体" pitchFamily="49" charset="-122"/>
            </a:endParaRPr>
          </a:p>
        </p:txBody>
      </p:sp>
      <p:pic>
        <p:nvPicPr>
          <p:cNvPr id="76803" name="Picture 10" descr="can2"/>
          <p:cNvPicPr>
            <a:picLocks noChangeAspect="1" noChangeArrowheads="1"/>
          </p:cNvPicPr>
          <p:nvPr/>
        </p:nvPicPr>
        <p:blipFill>
          <a:blip r:embed="rId1"/>
          <a:srcRect/>
          <a:stretch>
            <a:fillRect/>
          </a:stretch>
        </p:blipFill>
        <p:spPr bwMode="auto">
          <a:xfrm>
            <a:off x="7775575" y="2122488"/>
            <a:ext cx="1122363" cy="1120775"/>
          </a:xfrm>
          <a:prstGeom prst="rect">
            <a:avLst/>
          </a:prstGeom>
          <a:noFill/>
          <a:ln w="9525">
            <a:noFill/>
            <a:miter lim="800000"/>
            <a:headEnd/>
            <a:tailEnd/>
          </a:ln>
        </p:spPr>
      </p:pic>
      <p:grpSp>
        <p:nvGrpSpPr>
          <p:cNvPr id="2" name="Group 6"/>
          <p:cNvGrpSpPr/>
          <p:nvPr/>
        </p:nvGrpSpPr>
        <p:grpSpPr bwMode="auto">
          <a:xfrm>
            <a:off x="395652" y="555582"/>
            <a:ext cx="2474913" cy="4068762"/>
            <a:chOff x="0" y="0"/>
            <a:chExt cx="2476153" cy="4069266"/>
          </a:xfrm>
          <a:solidFill>
            <a:schemeClr val="bg1">
              <a:lumMod val="85000"/>
            </a:schemeClr>
          </a:solidFill>
        </p:grpSpPr>
        <p:sp>
          <p:nvSpPr>
            <p:cNvPr id="227" name="矩形 79"/>
            <p:cNvSpPr>
              <a:spLocks noChangeArrowheads="1"/>
            </p:cNvSpPr>
            <p:nvPr/>
          </p:nvSpPr>
          <p:spPr bwMode="auto">
            <a:xfrm>
              <a:off x="0"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28" name="矩形 86"/>
            <p:cNvSpPr>
              <a:spLocks noChangeArrowheads="1"/>
            </p:cNvSpPr>
            <p:nvPr/>
          </p:nvSpPr>
          <p:spPr bwMode="auto">
            <a:xfrm>
              <a:off x="437624"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29" name="矩形 93"/>
            <p:cNvSpPr>
              <a:spLocks noChangeArrowheads="1"/>
            </p:cNvSpPr>
            <p:nvPr/>
          </p:nvSpPr>
          <p:spPr bwMode="auto">
            <a:xfrm>
              <a:off x="875248"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30" name="矩形 100"/>
            <p:cNvSpPr>
              <a:spLocks noChangeArrowheads="1"/>
            </p:cNvSpPr>
            <p:nvPr/>
          </p:nvSpPr>
          <p:spPr bwMode="auto">
            <a:xfrm>
              <a:off x="1312872"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31" name="矩形 107"/>
            <p:cNvSpPr>
              <a:spLocks noChangeArrowheads="1"/>
            </p:cNvSpPr>
            <p:nvPr/>
          </p:nvSpPr>
          <p:spPr bwMode="auto">
            <a:xfrm>
              <a:off x="1750496"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32" name="矩形 114"/>
            <p:cNvSpPr>
              <a:spLocks noChangeArrowheads="1"/>
            </p:cNvSpPr>
            <p:nvPr/>
          </p:nvSpPr>
          <p:spPr bwMode="auto">
            <a:xfrm>
              <a:off x="2188121"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33" name="矩形 126"/>
            <p:cNvSpPr>
              <a:spLocks noChangeArrowheads="1"/>
            </p:cNvSpPr>
            <p:nvPr/>
          </p:nvSpPr>
          <p:spPr bwMode="auto">
            <a:xfrm>
              <a:off x="0"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34" name="矩形 127"/>
            <p:cNvSpPr>
              <a:spLocks noChangeArrowheads="1"/>
            </p:cNvSpPr>
            <p:nvPr/>
          </p:nvSpPr>
          <p:spPr bwMode="auto">
            <a:xfrm>
              <a:off x="437624"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35" name="矩形 128"/>
            <p:cNvSpPr>
              <a:spLocks noChangeArrowheads="1"/>
            </p:cNvSpPr>
            <p:nvPr/>
          </p:nvSpPr>
          <p:spPr bwMode="auto">
            <a:xfrm>
              <a:off x="875248"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36" name="矩形 129"/>
            <p:cNvSpPr>
              <a:spLocks noChangeArrowheads="1"/>
            </p:cNvSpPr>
            <p:nvPr/>
          </p:nvSpPr>
          <p:spPr bwMode="auto">
            <a:xfrm>
              <a:off x="1312872"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37" name="矩形 130"/>
            <p:cNvSpPr>
              <a:spLocks noChangeArrowheads="1"/>
            </p:cNvSpPr>
            <p:nvPr/>
          </p:nvSpPr>
          <p:spPr bwMode="auto">
            <a:xfrm>
              <a:off x="1750496"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38" name="矩形 131"/>
            <p:cNvSpPr>
              <a:spLocks noChangeArrowheads="1"/>
            </p:cNvSpPr>
            <p:nvPr/>
          </p:nvSpPr>
          <p:spPr bwMode="auto">
            <a:xfrm>
              <a:off x="2188121"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39" name="矩形 132"/>
            <p:cNvSpPr>
              <a:spLocks noChangeArrowheads="1"/>
            </p:cNvSpPr>
            <p:nvPr/>
          </p:nvSpPr>
          <p:spPr bwMode="auto">
            <a:xfrm>
              <a:off x="0" y="828081"/>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40" name="矩形 133"/>
            <p:cNvSpPr>
              <a:spLocks noChangeArrowheads="1"/>
            </p:cNvSpPr>
            <p:nvPr/>
          </p:nvSpPr>
          <p:spPr bwMode="auto">
            <a:xfrm>
              <a:off x="437624" y="828081"/>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41" name="矩形 134"/>
            <p:cNvSpPr>
              <a:spLocks noChangeArrowheads="1"/>
            </p:cNvSpPr>
            <p:nvPr/>
          </p:nvSpPr>
          <p:spPr bwMode="auto">
            <a:xfrm>
              <a:off x="875248" y="828081"/>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42" name="矩形 135"/>
            <p:cNvSpPr>
              <a:spLocks noChangeArrowheads="1"/>
            </p:cNvSpPr>
            <p:nvPr/>
          </p:nvSpPr>
          <p:spPr bwMode="auto">
            <a:xfrm>
              <a:off x="1312872" y="828081"/>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43" name="矩形 136"/>
            <p:cNvSpPr>
              <a:spLocks noChangeArrowheads="1"/>
            </p:cNvSpPr>
            <p:nvPr/>
          </p:nvSpPr>
          <p:spPr bwMode="auto">
            <a:xfrm>
              <a:off x="1750496" y="828081"/>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44" name="矩形 137"/>
            <p:cNvSpPr>
              <a:spLocks noChangeArrowheads="1"/>
            </p:cNvSpPr>
            <p:nvPr/>
          </p:nvSpPr>
          <p:spPr bwMode="auto">
            <a:xfrm>
              <a:off x="2188121" y="828081"/>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45" name="矩形 138"/>
            <p:cNvSpPr>
              <a:spLocks noChangeArrowheads="1"/>
            </p:cNvSpPr>
            <p:nvPr/>
          </p:nvSpPr>
          <p:spPr bwMode="auto">
            <a:xfrm>
              <a:off x="0" y="124996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46" name="矩形 139"/>
            <p:cNvSpPr>
              <a:spLocks noChangeArrowheads="1"/>
            </p:cNvSpPr>
            <p:nvPr/>
          </p:nvSpPr>
          <p:spPr bwMode="auto">
            <a:xfrm>
              <a:off x="437624" y="124996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47" name="矩形 140"/>
            <p:cNvSpPr>
              <a:spLocks noChangeArrowheads="1"/>
            </p:cNvSpPr>
            <p:nvPr/>
          </p:nvSpPr>
          <p:spPr bwMode="auto">
            <a:xfrm>
              <a:off x="875248" y="124996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48" name="矩形 141"/>
            <p:cNvSpPr>
              <a:spLocks noChangeArrowheads="1"/>
            </p:cNvSpPr>
            <p:nvPr/>
          </p:nvSpPr>
          <p:spPr bwMode="auto">
            <a:xfrm>
              <a:off x="1312872" y="124996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49" name="矩形 142"/>
            <p:cNvSpPr>
              <a:spLocks noChangeArrowheads="1"/>
            </p:cNvSpPr>
            <p:nvPr/>
          </p:nvSpPr>
          <p:spPr bwMode="auto">
            <a:xfrm>
              <a:off x="1750496" y="124996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50" name="矩形 143"/>
            <p:cNvSpPr>
              <a:spLocks noChangeArrowheads="1"/>
            </p:cNvSpPr>
            <p:nvPr/>
          </p:nvSpPr>
          <p:spPr bwMode="auto">
            <a:xfrm>
              <a:off x="2188121" y="124996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51" name="矩形 144"/>
            <p:cNvSpPr>
              <a:spLocks noChangeArrowheads="1"/>
            </p:cNvSpPr>
            <p:nvPr/>
          </p:nvSpPr>
          <p:spPr bwMode="auto">
            <a:xfrm>
              <a:off x="0"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52" name="矩形 145"/>
            <p:cNvSpPr>
              <a:spLocks noChangeArrowheads="1"/>
            </p:cNvSpPr>
            <p:nvPr/>
          </p:nvSpPr>
          <p:spPr bwMode="auto">
            <a:xfrm>
              <a:off x="437624"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53" name="矩形 146"/>
            <p:cNvSpPr>
              <a:spLocks noChangeArrowheads="1"/>
            </p:cNvSpPr>
            <p:nvPr/>
          </p:nvSpPr>
          <p:spPr bwMode="auto">
            <a:xfrm>
              <a:off x="875248"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54" name="矩形 147"/>
            <p:cNvSpPr>
              <a:spLocks noChangeArrowheads="1"/>
            </p:cNvSpPr>
            <p:nvPr/>
          </p:nvSpPr>
          <p:spPr bwMode="auto">
            <a:xfrm>
              <a:off x="1312872"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55" name="矩形 148"/>
            <p:cNvSpPr>
              <a:spLocks noChangeArrowheads="1"/>
            </p:cNvSpPr>
            <p:nvPr/>
          </p:nvSpPr>
          <p:spPr bwMode="auto">
            <a:xfrm>
              <a:off x="1750496"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56" name="矩形 149"/>
            <p:cNvSpPr>
              <a:spLocks noChangeArrowheads="1"/>
            </p:cNvSpPr>
            <p:nvPr/>
          </p:nvSpPr>
          <p:spPr bwMode="auto">
            <a:xfrm>
              <a:off x="2188121"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57" name="矩形 150"/>
            <p:cNvSpPr>
              <a:spLocks noChangeArrowheads="1"/>
            </p:cNvSpPr>
            <p:nvPr/>
          </p:nvSpPr>
          <p:spPr bwMode="auto">
            <a:xfrm>
              <a:off x="0"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58" name="矩形 151"/>
            <p:cNvSpPr>
              <a:spLocks noChangeArrowheads="1"/>
            </p:cNvSpPr>
            <p:nvPr/>
          </p:nvSpPr>
          <p:spPr bwMode="auto">
            <a:xfrm>
              <a:off x="437624"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59" name="矩形 152"/>
            <p:cNvSpPr>
              <a:spLocks noChangeArrowheads="1"/>
            </p:cNvSpPr>
            <p:nvPr/>
          </p:nvSpPr>
          <p:spPr bwMode="auto">
            <a:xfrm>
              <a:off x="875248"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60" name="矩形 153"/>
            <p:cNvSpPr>
              <a:spLocks noChangeArrowheads="1"/>
            </p:cNvSpPr>
            <p:nvPr/>
          </p:nvSpPr>
          <p:spPr bwMode="auto">
            <a:xfrm>
              <a:off x="1312872"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61" name="矩形 154"/>
            <p:cNvSpPr>
              <a:spLocks noChangeArrowheads="1"/>
            </p:cNvSpPr>
            <p:nvPr/>
          </p:nvSpPr>
          <p:spPr bwMode="auto">
            <a:xfrm>
              <a:off x="1750496"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62" name="矩形 155"/>
            <p:cNvSpPr>
              <a:spLocks noChangeArrowheads="1"/>
            </p:cNvSpPr>
            <p:nvPr/>
          </p:nvSpPr>
          <p:spPr bwMode="auto">
            <a:xfrm>
              <a:off x="2188121"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63" name="矩形 156"/>
            <p:cNvSpPr>
              <a:spLocks noChangeArrowheads="1"/>
            </p:cNvSpPr>
            <p:nvPr/>
          </p:nvSpPr>
          <p:spPr bwMode="auto">
            <a:xfrm>
              <a:off x="0" y="2515597"/>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64" name="矩形 157"/>
            <p:cNvSpPr>
              <a:spLocks noChangeArrowheads="1"/>
            </p:cNvSpPr>
            <p:nvPr/>
          </p:nvSpPr>
          <p:spPr bwMode="auto">
            <a:xfrm>
              <a:off x="437624" y="2515597"/>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65" name="矩形 158"/>
            <p:cNvSpPr>
              <a:spLocks noChangeArrowheads="1"/>
            </p:cNvSpPr>
            <p:nvPr/>
          </p:nvSpPr>
          <p:spPr bwMode="auto">
            <a:xfrm>
              <a:off x="875248" y="2515597"/>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66" name="矩形 159"/>
            <p:cNvSpPr>
              <a:spLocks noChangeArrowheads="1"/>
            </p:cNvSpPr>
            <p:nvPr/>
          </p:nvSpPr>
          <p:spPr bwMode="auto">
            <a:xfrm>
              <a:off x="1312872" y="2515597"/>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67" name="矩形 160"/>
            <p:cNvSpPr>
              <a:spLocks noChangeArrowheads="1"/>
            </p:cNvSpPr>
            <p:nvPr/>
          </p:nvSpPr>
          <p:spPr bwMode="auto">
            <a:xfrm>
              <a:off x="1750496" y="2515597"/>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68" name="矩形 161"/>
            <p:cNvSpPr>
              <a:spLocks noChangeArrowheads="1"/>
            </p:cNvSpPr>
            <p:nvPr/>
          </p:nvSpPr>
          <p:spPr bwMode="auto">
            <a:xfrm>
              <a:off x="2188121" y="2515597"/>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69" name="矩形 162"/>
            <p:cNvSpPr>
              <a:spLocks noChangeArrowheads="1"/>
            </p:cNvSpPr>
            <p:nvPr/>
          </p:nvSpPr>
          <p:spPr bwMode="auto">
            <a:xfrm>
              <a:off x="0" y="2937476"/>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0" name="矩形 163"/>
            <p:cNvSpPr>
              <a:spLocks noChangeArrowheads="1"/>
            </p:cNvSpPr>
            <p:nvPr/>
          </p:nvSpPr>
          <p:spPr bwMode="auto">
            <a:xfrm>
              <a:off x="437624" y="2937476"/>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1" name="矩形 164"/>
            <p:cNvSpPr>
              <a:spLocks noChangeArrowheads="1"/>
            </p:cNvSpPr>
            <p:nvPr/>
          </p:nvSpPr>
          <p:spPr bwMode="auto">
            <a:xfrm>
              <a:off x="875248" y="2937476"/>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2" name="矩形 165"/>
            <p:cNvSpPr>
              <a:spLocks noChangeArrowheads="1"/>
            </p:cNvSpPr>
            <p:nvPr/>
          </p:nvSpPr>
          <p:spPr bwMode="auto">
            <a:xfrm>
              <a:off x="1312872" y="2937476"/>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3" name="矩形 166"/>
            <p:cNvSpPr>
              <a:spLocks noChangeArrowheads="1"/>
            </p:cNvSpPr>
            <p:nvPr/>
          </p:nvSpPr>
          <p:spPr bwMode="auto">
            <a:xfrm>
              <a:off x="1750496" y="2937476"/>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4" name="矩形 167"/>
            <p:cNvSpPr>
              <a:spLocks noChangeArrowheads="1"/>
            </p:cNvSpPr>
            <p:nvPr/>
          </p:nvSpPr>
          <p:spPr bwMode="auto">
            <a:xfrm>
              <a:off x="2188121" y="2937476"/>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5" name="矩形 168"/>
            <p:cNvSpPr>
              <a:spLocks noChangeArrowheads="1"/>
            </p:cNvSpPr>
            <p:nvPr/>
          </p:nvSpPr>
          <p:spPr bwMode="auto">
            <a:xfrm>
              <a:off x="0" y="3359355"/>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6" name="矩形 169"/>
            <p:cNvSpPr>
              <a:spLocks noChangeArrowheads="1"/>
            </p:cNvSpPr>
            <p:nvPr/>
          </p:nvSpPr>
          <p:spPr bwMode="auto">
            <a:xfrm>
              <a:off x="437624" y="3359355"/>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7" name="矩形 170"/>
            <p:cNvSpPr>
              <a:spLocks noChangeArrowheads="1"/>
            </p:cNvSpPr>
            <p:nvPr/>
          </p:nvSpPr>
          <p:spPr bwMode="auto">
            <a:xfrm>
              <a:off x="875248" y="3359355"/>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8" name="矩形 171"/>
            <p:cNvSpPr>
              <a:spLocks noChangeArrowheads="1"/>
            </p:cNvSpPr>
            <p:nvPr/>
          </p:nvSpPr>
          <p:spPr bwMode="auto">
            <a:xfrm>
              <a:off x="1312872" y="3359355"/>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9" name="矩形 172"/>
            <p:cNvSpPr>
              <a:spLocks noChangeArrowheads="1"/>
            </p:cNvSpPr>
            <p:nvPr/>
          </p:nvSpPr>
          <p:spPr bwMode="auto">
            <a:xfrm>
              <a:off x="1750496" y="3359355"/>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80" name="矩形 173"/>
            <p:cNvSpPr>
              <a:spLocks noChangeArrowheads="1"/>
            </p:cNvSpPr>
            <p:nvPr/>
          </p:nvSpPr>
          <p:spPr bwMode="auto">
            <a:xfrm>
              <a:off x="2188121" y="3359355"/>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81" name="矩形 174"/>
            <p:cNvSpPr>
              <a:spLocks noChangeArrowheads="1"/>
            </p:cNvSpPr>
            <p:nvPr/>
          </p:nvSpPr>
          <p:spPr bwMode="auto">
            <a:xfrm>
              <a:off x="0" y="3781234"/>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82" name="矩形 175"/>
            <p:cNvSpPr>
              <a:spLocks noChangeArrowheads="1"/>
            </p:cNvSpPr>
            <p:nvPr/>
          </p:nvSpPr>
          <p:spPr bwMode="auto">
            <a:xfrm>
              <a:off x="437624" y="3781234"/>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83" name="矩形 176"/>
            <p:cNvSpPr>
              <a:spLocks noChangeArrowheads="1"/>
            </p:cNvSpPr>
            <p:nvPr/>
          </p:nvSpPr>
          <p:spPr bwMode="auto">
            <a:xfrm>
              <a:off x="875248" y="3781234"/>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84" name="矩形 177"/>
            <p:cNvSpPr>
              <a:spLocks noChangeArrowheads="1"/>
            </p:cNvSpPr>
            <p:nvPr/>
          </p:nvSpPr>
          <p:spPr bwMode="auto">
            <a:xfrm>
              <a:off x="1312872" y="3781234"/>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85" name="矩形 178"/>
            <p:cNvSpPr>
              <a:spLocks noChangeArrowheads="1"/>
            </p:cNvSpPr>
            <p:nvPr/>
          </p:nvSpPr>
          <p:spPr bwMode="auto">
            <a:xfrm>
              <a:off x="1750496" y="3781234"/>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86" name="矩形 179"/>
            <p:cNvSpPr>
              <a:spLocks noChangeArrowheads="1"/>
            </p:cNvSpPr>
            <p:nvPr/>
          </p:nvSpPr>
          <p:spPr bwMode="auto">
            <a:xfrm>
              <a:off x="2188121" y="3781234"/>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grpSp>
      <p:grpSp>
        <p:nvGrpSpPr>
          <p:cNvPr id="3" name="Group 67"/>
          <p:cNvGrpSpPr/>
          <p:nvPr/>
        </p:nvGrpSpPr>
        <p:grpSpPr bwMode="auto">
          <a:xfrm>
            <a:off x="395651" y="555582"/>
            <a:ext cx="2474914" cy="4068762"/>
            <a:chOff x="0" y="0"/>
            <a:chExt cx="2476153" cy="4069266"/>
          </a:xfrm>
          <a:solidFill>
            <a:schemeClr val="accent2">
              <a:lumMod val="75000"/>
            </a:schemeClr>
          </a:solidFill>
        </p:grpSpPr>
        <p:sp>
          <p:nvSpPr>
            <p:cNvPr id="288" name="矩形 3"/>
            <p:cNvSpPr>
              <a:spLocks noChangeArrowheads="1"/>
            </p:cNvSpPr>
            <p:nvPr/>
          </p:nvSpPr>
          <p:spPr bwMode="auto">
            <a:xfrm>
              <a:off x="0"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89" name="矩形 4"/>
            <p:cNvSpPr>
              <a:spLocks noChangeArrowheads="1"/>
            </p:cNvSpPr>
            <p:nvPr/>
          </p:nvSpPr>
          <p:spPr bwMode="auto">
            <a:xfrm>
              <a:off x="437624"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90" name="矩形 5"/>
            <p:cNvSpPr>
              <a:spLocks noChangeArrowheads="1"/>
            </p:cNvSpPr>
            <p:nvPr/>
          </p:nvSpPr>
          <p:spPr bwMode="auto">
            <a:xfrm>
              <a:off x="875248"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91" name="矩形 6"/>
            <p:cNvSpPr>
              <a:spLocks noChangeArrowheads="1"/>
            </p:cNvSpPr>
            <p:nvPr/>
          </p:nvSpPr>
          <p:spPr bwMode="auto">
            <a:xfrm>
              <a:off x="1312872"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92" name="矩形 7"/>
            <p:cNvSpPr>
              <a:spLocks noChangeArrowheads="1"/>
            </p:cNvSpPr>
            <p:nvPr/>
          </p:nvSpPr>
          <p:spPr bwMode="auto">
            <a:xfrm>
              <a:off x="1750496"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93" name="矩形 8"/>
            <p:cNvSpPr>
              <a:spLocks noChangeArrowheads="1"/>
            </p:cNvSpPr>
            <p:nvPr/>
          </p:nvSpPr>
          <p:spPr bwMode="auto">
            <a:xfrm>
              <a:off x="2188121"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94" name="矩形 59"/>
            <p:cNvSpPr>
              <a:spLocks noChangeArrowheads="1"/>
            </p:cNvSpPr>
            <p:nvPr/>
          </p:nvSpPr>
          <p:spPr bwMode="auto">
            <a:xfrm>
              <a:off x="0"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95" name="矩形 60"/>
            <p:cNvSpPr>
              <a:spLocks noChangeArrowheads="1"/>
            </p:cNvSpPr>
            <p:nvPr/>
          </p:nvSpPr>
          <p:spPr bwMode="auto">
            <a:xfrm>
              <a:off x="437624"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96" name="矩形 61"/>
            <p:cNvSpPr>
              <a:spLocks noChangeArrowheads="1"/>
            </p:cNvSpPr>
            <p:nvPr/>
          </p:nvSpPr>
          <p:spPr bwMode="auto">
            <a:xfrm>
              <a:off x="875248"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97" name="矩形 62"/>
            <p:cNvSpPr>
              <a:spLocks noChangeArrowheads="1"/>
            </p:cNvSpPr>
            <p:nvPr/>
          </p:nvSpPr>
          <p:spPr bwMode="auto">
            <a:xfrm>
              <a:off x="1312872"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98" name="矩形 63"/>
            <p:cNvSpPr>
              <a:spLocks noChangeArrowheads="1"/>
            </p:cNvSpPr>
            <p:nvPr/>
          </p:nvSpPr>
          <p:spPr bwMode="auto">
            <a:xfrm>
              <a:off x="1750496"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99" name="矩形 64"/>
            <p:cNvSpPr>
              <a:spLocks noChangeArrowheads="1"/>
            </p:cNvSpPr>
            <p:nvPr/>
          </p:nvSpPr>
          <p:spPr bwMode="auto">
            <a:xfrm>
              <a:off x="2188121"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00" name="矩形 70"/>
            <p:cNvSpPr>
              <a:spLocks noChangeArrowheads="1"/>
            </p:cNvSpPr>
            <p:nvPr/>
          </p:nvSpPr>
          <p:spPr bwMode="auto">
            <a:xfrm>
              <a:off x="2358" y="828081"/>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01" name="矩形 71"/>
            <p:cNvSpPr>
              <a:spLocks noChangeArrowheads="1"/>
            </p:cNvSpPr>
            <p:nvPr/>
          </p:nvSpPr>
          <p:spPr bwMode="auto">
            <a:xfrm>
              <a:off x="439983" y="828081"/>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02" name="矩形 301"/>
            <p:cNvSpPr>
              <a:spLocks noChangeArrowheads="1"/>
            </p:cNvSpPr>
            <p:nvPr/>
          </p:nvSpPr>
          <p:spPr bwMode="auto">
            <a:xfrm>
              <a:off x="2358" y="124996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03" name="矩形 302"/>
            <p:cNvSpPr>
              <a:spLocks noChangeArrowheads="1"/>
            </p:cNvSpPr>
            <p:nvPr/>
          </p:nvSpPr>
          <p:spPr bwMode="auto">
            <a:xfrm>
              <a:off x="439983" y="124996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04" name="矩形 80"/>
            <p:cNvSpPr>
              <a:spLocks noChangeArrowheads="1"/>
            </p:cNvSpPr>
            <p:nvPr/>
          </p:nvSpPr>
          <p:spPr bwMode="auto">
            <a:xfrm>
              <a:off x="0"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05" name="矩形 81"/>
            <p:cNvSpPr>
              <a:spLocks noChangeArrowheads="1"/>
            </p:cNvSpPr>
            <p:nvPr/>
          </p:nvSpPr>
          <p:spPr bwMode="auto">
            <a:xfrm>
              <a:off x="437624"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06" name="矩形 82"/>
            <p:cNvSpPr>
              <a:spLocks noChangeArrowheads="1"/>
            </p:cNvSpPr>
            <p:nvPr/>
          </p:nvSpPr>
          <p:spPr bwMode="auto">
            <a:xfrm>
              <a:off x="875248"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07" name="矩形 83"/>
            <p:cNvSpPr>
              <a:spLocks noChangeArrowheads="1"/>
            </p:cNvSpPr>
            <p:nvPr/>
          </p:nvSpPr>
          <p:spPr bwMode="auto">
            <a:xfrm>
              <a:off x="1312872"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08" name="矩形 84"/>
            <p:cNvSpPr>
              <a:spLocks noChangeArrowheads="1"/>
            </p:cNvSpPr>
            <p:nvPr/>
          </p:nvSpPr>
          <p:spPr bwMode="auto">
            <a:xfrm>
              <a:off x="1750496"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09" name="矩形 85"/>
            <p:cNvSpPr>
              <a:spLocks noChangeArrowheads="1"/>
            </p:cNvSpPr>
            <p:nvPr/>
          </p:nvSpPr>
          <p:spPr bwMode="auto">
            <a:xfrm>
              <a:off x="2188121"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10" name="矩形 87"/>
            <p:cNvSpPr>
              <a:spLocks noChangeArrowheads="1"/>
            </p:cNvSpPr>
            <p:nvPr/>
          </p:nvSpPr>
          <p:spPr bwMode="auto">
            <a:xfrm>
              <a:off x="0"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11" name="矩形 88"/>
            <p:cNvSpPr>
              <a:spLocks noChangeArrowheads="1"/>
            </p:cNvSpPr>
            <p:nvPr/>
          </p:nvSpPr>
          <p:spPr bwMode="auto">
            <a:xfrm>
              <a:off x="437624"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12" name="矩形 89"/>
            <p:cNvSpPr>
              <a:spLocks noChangeArrowheads="1"/>
            </p:cNvSpPr>
            <p:nvPr/>
          </p:nvSpPr>
          <p:spPr bwMode="auto">
            <a:xfrm>
              <a:off x="875248"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13" name="矩形 90"/>
            <p:cNvSpPr>
              <a:spLocks noChangeArrowheads="1"/>
            </p:cNvSpPr>
            <p:nvPr/>
          </p:nvSpPr>
          <p:spPr bwMode="auto">
            <a:xfrm>
              <a:off x="1312872"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14" name="矩形 91"/>
            <p:cNvSpPr>
              <a:spLocks noChangeArrowheads="1"/>
            </p:cNvSpPr>
            <p:nvPr/>
          </p:nvSpPr>
          <p:spPr bwMode="auto">
            <a:xfrm>
              <a:off x="1750496"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15" name="矩形 92"/>
            <p:cNvSpPr>
              <a:spLocks noChangeArrowheads="1"/>
            </p:cNvSpPr>
            <p:nvPr/>
          </p:nvSpPr>
          <p:spPr bwMode="auto">
            <a:xfrm>
              <a:off x="2188121"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16" name="矩形 94"/>
            <p:cNvSpPr>
              <a:spLocks noChangeArrowheads="1"/>
            </p:cNvSpPr>
            <p:nvPr/>
          </p:nvSpPr>
          <p:spPr bwMode="auto">
            <a:xfrm>
              <a:off x="1750495" y="2515597"/>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17" name="矩形 95"/>
            <p:cNvSpPr>
              <a:spLocks noChangeArrowheads="1"/>
            </p:cNvSpPr>
            <p:nvPr/>
          </p:nvSpPr>
          <p:spPr bwMode="auto">
            <a:xfrm>
              <a:off x="2188119" y="2515597"/>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18" name="矩形 101"/>
            <p:cNvSpPr>
              <a:spLocks noChangeArrowheads="1"/>
            </p:cNvSpPr>
            <p:nvPr/>
          </p:nvSpPr>
          <p:spPr bwMode="auto">
            <a:xfrm>
              <a:off x="1750495" y="2937476"/>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19" name="矩形 102"/>
            <p:cNvSpPr>
              <a:spLocks noChangeArrowheads="1"/>
            </p:cNvSpPr>
            <p:nvPr/>
          </p:nvSpPr>
          <p:spPr bwMode="auto">
            <a:xfrm>
              <a:off x="2188119" y="2937476"/>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20" name="矩形 108"/>
            <p:cNvSpPr>
              <a:spLocks noChangeArrowheads="1"/>
            </p:cNvSpPr>
            <p:nvPr/>
          </p:nvSpPr>
          <p:spPr bwMode="auto">
            <a:xfrm>
              <a:off x="0" y="3359355"/>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21" name="矩形 109"/>
            <p:cNvSpPr>
              <a:spLocks noChangeArrowheads="1"/>
            </p:cNvSpPr>
            <p:nvPr/>
          </p:nvSpPr>
          <p:spPr bwMode="auto">
            <a:xfrm>
              <a:off x="437624" y="3359355"/>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22" name="矩形 110"/>
            <p:cNvSpPr>
              <a:spLocks noChangeArrowheads="1"/>
            </p:cNvSpPr>
            <p:nvPr/>
          </p:nvSpPr>
          <p:spPr bwMode="auto">
            <a:xfrm>
              <a:off x="875248" y="3359355"/>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23" name="矩形 111"/>
            <p:cNvSpPr>
              <a:spLocks noChangeArrowheads="1"/>
            </p:cNvSpPr>
            <p:nvPr/>
          </p:nvSpPr>
          <p:spPr bwMode="auto">
            <a:xfrm>
              <a:off x="1312872" y="3359355"/>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24" name="矩形 112"/>
            <p:cNvSpPr>
              <a:spLocks noChangeArrowheads="1"/>
            </p:cNvSpPr>
            <p:nvPr/>
          </p:nvSpPr>
          <p:spPr bwMode="auto">
            <a:xfrm>
              <a:off x="1750496" y="3359355"/>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25" name="矩形 113"/>
            <p:cNvSpPr>
              <a:spLocks noChangeArrowheads="1"/>
            </p:cNvSpPr>
            <p:nvPr/>
          </p:nvSpPr>
          <p:spPr bwMode="auto">
            <a:xfrm>
              <a:off x="2188121" y="3359355"/>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26" name="矩形 115"/>
            <p:cNvSpPr>
              <a:spLocks noChangeArrowheads="1"/>
            </p:cNvSpPr>
            <p:nvPr/>
          </p:nvSpPr>
          <p:spPr bwMode="auto">
            <a:xfrm>
              <a:off x="0" y="3781234"/>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27" name="矩形 116"/>
            <p:cNvSpPr>
              <a:spLocks noChangeArrowheads="1"/>
            </p:cNvSpPr>
            <p:nvPr/>
          </p:nvSpPr>
          <p:spPr bwMode="auto">
            <a:xfrm>
              <a:off x="437624" y="3781234"/>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28" name="矩形 117"/>
            <p:cNvSpPr>
              <a:spLocks noChangeArrowheads="1"/>
            </p:cNvSpPr>
            <p:nvPr/>
          </p:nvSpPr>
          <p:spPr bwMode="auto">
            <a:xfrm>
              <a:off x="875248" y="3781234"/>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29" name="矩形 118"/>
            <p:cNvSpPr>
              <a:spLocks noChangeArrowheads="1"/>
            </p:cNvSpPr>
            <p:nvPr/>
          </p:nvSpPr>
          <p:spPr bwMode="auto">
            <a:xfrm>
              <a:off x="1312872" y="3781234"/>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30" name="矩形 119"/>
            <p:cNvSpPr>
              <a:spLocks noChangeArrowheads="1"/>
            </p:cNvSpPr>
            <p:nvPr/>
          </p:nvSpPr>
          <p:spPr bwMode="auto">
            <a:xfrm>
              <a:off x="1750496" y="3781234"/>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31" name="矩形 120"/>
            <p:cNvSpPr>
              <a:spLocks noChangeArrowheads="1"/>
            </p:cNvSpPr>
            <p:nvPr/>
          </p:nvSpPr>
          <p:spPr bwMode="auto">
            <a:xfrm>
              <a:off x="2188121" y="3781234"/>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gr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a:xfrm>
            <a:off x="1485900" y="114300"/>
            <a:ext cx="6172200" cy="650875"/>
          </a:xfrm>
        </p:spPr>
        <p:txBody>
          <a:bodyPr/>
          <a:lstStyle/>
          <a:p>
            <a:pPr eaLnBrk="1" hangingPunct="1"/>
            <a:r>
              <a:rPr lang="zh-CN" altLang="en-US" sz="2900" b="1" smtClean="0">
                <a:solidFill>
                  <a:srgbClr val="FF0000"/>
                </a:solidFill>
                <a:latin typeface="Lantinghei SC Demibold"/>
                <a:ea typeface="Lantinghei SC Demibold"/>
                <a:cs typeface="Lantinghei SC Demibold"/>
              </a:rPr>
              <a:t>中国留学网 </a:t>
            </a:r>
            <a:r>
              <a:rPr lang="en-US" altLang="zh-CN" sz="2900" b="1" smtClean="0">
                <a:solidFill>
                  <a:srgbClr val="FF0000"/>
                </a:solidFill>
                <a:ea typeface="华文细黑" pitchFamily="2" charset="-122"/>
              </a:rPr>
              <a:t>http://www.cscse.edu.cn</a:t>
            </a:r>
            <a:endParaRPr lang="zh-CN" altLang="en-US" sz="2900" b="1" smtClean="0">
              <a:solidFill>
                <a:srgbClr val="FF0000"/>
              </a:solidFill>
              <a:ea typeface="华文细黑" pitchFamily="2" charset="-122"/>
            </a:endParaRPr>
          </a:p>
        </p:txBody>
      </p:sp>
      <p:pic>
        <p:nvPicPr>
          <p:cNvPr id="77827" name="Picture 3" descr="TT截图未命名1"/>
          <p:cNvPicPr>
            <a:picLocks noGrp="1" noChangeAspect="1" noChangeArrowheads="1"/>
          </p:cNvPicPr>
          <p:nvPr>
            <p:ph idx="1"/>
          </p:nvPr>
        </p:nvPicPr>
        <p:blipFill>
          <a:blip r:embed="rId1"/>
          <a:srcRect/>
          <a:stretch>
            <a:fillRect/>
          </a:stretch>
        </p:blipFill>
        <p:spPr>
          <a:xfrm>
            <a:off x="1331913" y="842963"/>
            <a:ext cx="6480175" cy="4157662"/>
          </a:xfrm>
        </p:spPr>
      </p:pic>
      <p:sp>
        <p:nvSpPr>
          <p:cNvPr id="82947" name="Rectangle 4"/>
          <p:cNvSpPr>
            <a:spLocks noChangeArrowheads="1"/>
          </p:cNvSpPr>
          <p:nvPr/>
        </p:nvSpPr>
        <p:spPr bwMode="auto">
          <a:xfrm>
            <a:off x="3635375" y="1131888"/>
            <a:ext cx="342900" cy="171450"/>
          </a:xfrm>
          <a:prstGeom prst="rect">
            <a:avLst/>
          </a:prstGeom>
          <a:noFill/>
          <a:ln w="9525">
            <a:solidFill>
              <a:srgbClr val="FB3211"/>
            </a:solidFill>
            <a:miter lim="800000"/>
          </a:ln>
          <a:effectLst>
            <a:outerShdw dist="17961" dir="2700000" algn="ctr" rotWithShape="0">
              <a:srgbClr val="971E0A"/>
            </a:outerShdw>
          </a:effectLst>
        </p:spPr>
        <p:txBody>
          <a:bodyPr anchor="ctr"/>
          <a:lstStyle/>
          <a:p>
            <a:pPr>
              <a:defRPr/>
            </a:pPr>
            <a:endParaRPr lang="zh-CN" altLang="en-US">
              <a:latin typeface="Arial" pitchFamily="34" charset="0"/>
              <a:ea typeface="华文细黑" pitchFamily="2" charset="-122"/>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1514475" y="147638"/>
            <a:ext cx="6172200" cy="650875"/>
          </a:xfrm>
        </p:spPr>
        <p:txBody>
          <a:bodyPr/>
          <a:lstStyle/>
          <a:p>
            <a:pPr eaLnBrk="1" hangingPunct="1"/>
            <a:r>
              <a:rPr lang="zh-CN" altLang="en-US" sz="3600" b="1" smtClean="0">
                <a:solidFill>
                  <a:srgbClr val="FF0000"/>
                </a:solidFill>
                <a:latin typeface="Lantinghei SC Demibold"/>
                <a:ea typeface="Lantinghei SC Demibold"/>
                <a:cs typeface="Lantinghei SC Demibold"/>
              </a:rPr>
              <a:t>中国留学网-公派留学</a:t>
            </a:r>
            <a:endParaRPr lang="zh-CN" altLang="en-US" sz="3600" b="1" smtClean="0">
              <a:solidFill>
                <a:srgbClr val="FF0000"/>
              </a:solidFill>
              <a:latin typeface="Lantinghei SC Demibold"/>
              <a:ea typeface="Lantinghei SC Demibold"/>
              <a:cs typeface="Lantinghei SC Demibold"/>
            </a:endParaRPr>
          </a:p>
        </p:txBody>
      </p:sp>
      <p:sp>
        <p:nvSpPr>
          <p:cNvPr id="78851" name="Rectangle 3"/>
          <p:cNvSpPr>
            <a:spLocks noGrp="1" noChangeArrowheads="1"/>
          </p:cNvSpPr>
          <p:nvPr>
            <p:ph idx="1"/>
          </p:nvPr>
        </p:nvSpPr>
        <p:spPr/>
        <p:txBody>
          <a:bodyPr/>
          <a:lstStyle/>
          <a:p>
            <a:pPr eaLnBrk="1" hangingPunct="1"/>
            <a:endParaRPr lang="zh-CN" altLang="en-US" smtClean="0">
              <a:ea typeface="华文细黑" pitchFamily="2" charset="-122"/>
            </a:endParaRPr>
          </a:p>
        </p:txBody>
      </p:sp>
      <p:pic>
        <p:nvPicPr>
          <p:cNvPr id="78852" name="Picture 4" descr="图像 3"/>
          <p:cNvPicPr>
            <a:picLocks noChangeAspect="1" noChangeArrowheads="1"/>
          </p:cNvPicPr>
          <p:nvPr/>
        </p:nvPicPr>
        <p:blipFill>
          <a:blip r:embed="rId1"/>
          <a:srcRect/>
          <a:stretch>
            <a:fillRect/>
          </a:stretch>
        </p:blipFill>
        <p:spPr bwMode="auto">
          <a:xfrm>
            <a:off x="1485900" y="801688"/>
            <a:ext cx="6229350" cy="4229100"/>
          </a:xfrm>
          <a:prstGeom prst="rect">
            <a:avLst/>
          </a:prstGeom>
          <a:noFill/>
          <a:ln w="9525">
            <a:noFill/>
            <a:miter lim="800000"/>
            <a:headEnd/>
            <a:tailEnd/>
          </a:ln>
        </p:spPr>
      </p:pic>
      <p:sp>
        <p:nvSpPr>
          <p:cNvPr id="83972" name="Rectangle 5"/>
          <p:cNvSpPr>
            <a:spLocks noChangeArrowheads="1"/>
          </p:cNvSpPr>
          <p:nvPr/>
        </p:nvSpPr>
        <p:spPr bwMode="auto">
          <a:xfrm>
            <a:off x="6000750" y="2343150"/>
            <a:ext cx="1771650" cy="514350"/>
          </a:xfrm>
          <a:prstGeom prst="rect">
            <a:avLst/>
          </a:prstGeom>
          <a:noFill/>
          <a:ln w="9525">
            <a:solidFill>
              <a:srgbClr val="FB3211"/>
            </a:solidFill>
            <a:miter lim="800000"/>
          </a:ln>
          <a:effectLst>
            <a:outerShdw dist="17961" dir="2700000" algn="ctr" rotWithShape="0">
              <a:srgbClr val="971E0A"/>
            </a:outerShdw>
          </a:effectLst>
        </p:spPr>
        <p:txBody>
          <a:bodyPr anchor="ctr"/>
          <a:lstStyle/>
          <a:p>
            <a:pPr>
              <a:defRPr/>
            </a:pPr>
            <a:endParaRPr lang="zh-CN" altLang="en-US">
              <a:latin typeface="Arial" pitchFamily="34" charset="0"/>
              <a:ea typeface="华文细黑" pitchFamily="2" charset="-122"/>
            </a:endParaRPr>
          </a:p>
        </p:txBody>
      </p:sp>
      <p:sp>
        <p:nvSpPr>
          <p:cNvPr id="83973" name="Rectangle 6"/>
          <p:cNvSpPr>
            <a:spLocks noChangeArrowheads="1"/>
          </p:cNvSpPr>
          <p:nvPr/>
        </p:nvSpPr>
        <p:spPr bwMode="auto">
          <a:xfrm>
            <a:off x="6000750" y="3943350"/>
            <a:ext cx="1828800" cy="514350"/>
          </a:xfrm>
          <a:prstGeom prst="rect">
            <a:avLst/>
          </a:prstGeom>
          <a:noFill/>
          <a:ln w="9525">
            <a:solidFill>
              <a:srgbClr val="FB3211"/>
            </a:solidFill>
            <a:miter lim="800000"/>
          </a:ln>
          <a:effectLst>
            <a:outerShdw dist="17961" dir="2700000" algn="ctr" rotWithShape="0">
              <a:srgbClr val="971E0A"/>
            </a:outerShdw>
          </a:effectLst>
        </p:spPr>
        <p:txBody>
          <a:bodyPr anchor="ctr"/>
          <a:lstStyle/>
          <a:p>
            <a:pPr>
              <a:defRPr/>
            </a:pPr>
            <a:endParaRPr lang="zh-CN" altLang="en-US">
              <a:latin typeface="Arial" pitchFamily="34" charset="0"/>
              <a:ea typeface="华文细黑" pitchFamily="2" charset="-122"/>
            </a:endParaRPr>
          </a:p>
        </p:txBody>
      </p:sp>
      <p:sp>
        <p:nvSpPr>
          <p:cNvPr id="83974" name="Rectangle 7"/>
          <p:cNvSpPr>
            <a:spLocks noChangeArrowheads="1"/>
          </p:cNvSpPr>
          <p:nvPr/>
        </p:nvSpPr>
        <p:spPr bwMode="auto">
          <a:xfrm>
            <a:off x="1600200" y="2400300"/>
            <a:ext cx="4171950" cy="857250"/>
          </a:xfrm>
          <a:prstGeom prst="rect">
            <a:avLst/>
          </a:prstGeom>
          <a:noFill/>
          <a:ln w="9525">
            <a:solidFill>
              <a:srgbClr val="FB3211"/>
            </a:solidFill>
            <a:miter lim="800000"/>
          </a:ln>
          <a:effectLst>
            <a:outerShdw dist="17961" dir="2700000" algn="ctr" rotWithShape="0">
              <a:srgbClr val="971E0A"/>
            </a:outerShdw>
          </a:effectLst>
        </p:spPr>
        <p:txBody>
          <a:bodyPr anchor="ctr"/>
          <a:lstStyle/>
          <a:p>
            <a:pPr>
              <a:defRPr/>
            </a:pPr>
            <a:endParaRPr lang="zh-CN" altLang="en-US">
              <a:latin typeface="Arial" pitchFamily="34" charset="0"/>
              <a:ea typeface="华文细黑" pitchFamily="2" charset="-122"/>
            </a:endParaRPr>
          </a:p>
        </p:txBody>
      </p:sp>
      <p:sp>
        <p:nvSpPr>
          <p:cNvPr id="83975" name="Rectangle 8"/>
          <p:cNvSpPr>
            <a:spLocks noChangeArrowheads="1"/>
          </p:cNvSpPr>
          <p:nvPr/>
        </p:nvSpPr>
        <p:spPr bwMode="auto">
          <a:xfrm>
            <a:off x="3771900" y="3543300"/>
            <a:ext cx="1885950" cy="1028700"/>
          </a:xfrm>
          <a:prstGeom prst="rect">
            <a:avLst/>
          </a:prstGeom>
          <a:noFill/>
          <a:ln w="9525">
            <a:solidFill>
              <a:srgbClr val="FB3211"/>
            </a:solidFill>
            <a:miter lim="800000"/>
          </a:ln>
          <a:effectLst>
            <a:outerShdw dist="17961" dir="2700000" algn="ctr" rotWithShape="0">
              <a:srgbClr val="971E0A"/>
            </a:outerShdw>
          </a:effectLst>
        </p:spPr>
        <p:txBody>
          <a:bodyPr anchor="ctr"/>
          <a:lstStyle/>
          <a:p>
            <a:pPr>
              <a:defRPr/>
            </a:pPr>
            <a:endParaRPr lang="zh-CN" altLang="en-US">
              <a:latin typeface="Arial" pitchFamily="34" charset="0"/>
              <a:ea typeface="华文细黑" pitchFamily="2" charset="-122"/>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285750" y="0"/>
            <a:ext cx="8229600" cy="857250"/>
          </a:xfrm>
        </p:spPr>
        <p:txBody>
          <a:bodyPr/>
          <a:lstStyle/>
          <a:p>
            <a:pPr eaLnBrk="1" hangingPunct="1"/>
            <a:r>
              <a:rPr lang="zh-CN" altLang="en-US" sz="3600" b="1" smtClean="0">
                <a:solidFill>
                  <a:srgbClr val="FF0000"/>
                </a:solidFill>
                <a:latin typeface="Lantinghei SC Demibold"/>
                <a:ea typeface="Lantinghei SC Demibold"/>
                <a:cs typeface="Lantinghei SC Demibold"/>
              </a:rPr>
              <a:t>公派留学派出服务系统</a:t>
            </a:r>
            <a:endParaRPr lang="zh-CN" altLang="en-US" sz="3600" b="1" smtClean="0">
              <a:solidFill>
                <a:srgbClr val="FF0000"/>
              </a:solidFill>
              <a:latin typeface="Lantinghei SC Demibold"/>
              <a:ea typeface="Lantinghei SC Demibold"/>
              <a:cs typeface="Lantinghei SC Demibold"/>
            </a:endParaRPr>
          </a:p>
        </p:txBody>
      </p:sp>
      <p:pic>
        <p:nvPicPr>
          <p:cNvPr id="81923" name="Picture 4"/>
          <p:cNvPicPr>
            <a:picLocks noChangeAspect="1" noChangeArrowheads="1"/>
          </p:cNvPicPr>
          <p:nvPr/>
        </p:nvPicPr>
        <p:blipFill>
          <a:blip r:embed="rId1"/>
          <a:srcRect/>
          <a:stretch>
            <a:fillRect/>
          </a:stretch>
        </p:blipFill>
        <p:spPr bwMode="auto">
          <a:xfrm>
            <a:off x="1485900" y="800100"/>
            <a:ext cx="5829300" cy="4183063"/>
          </a:xfrm>
          <a:prstGeom prst="rect">
            <a:avLst/>
          </a:prstGeom>
          <a:noFill/>
          <a:ln w="9525">
            <a:noFill/>
            <a:miter lim="800000"/>
            <a:headEnd/>
            <a:tailEnd/>
          </a:ln>
          <a:effectLst>
            <a:outerShdw algn="ctr" rotWithShape="0">
              <a:srgbClr val="2F4D71">
                <a:alpha val="50000"/>
              </a:srgbClr>
            </a:outerShdw>
          </a:effectLst>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3"/>
          <p:cNvSpPr>
            <a:spLocks noGrp="1" noChangeArrowheads="1"/>
          </p:cNvSpPr>
          <p:nvPr>
            <p:ph idx="1"/>
          </p:nvPr>
        </p:nvSpPr>
        <p:spPr>
          <a:xfrm>
            <a:off x="468313" y="268288"/>
            <a:ext cx="8197850" cy="2800350"/>
          </a:xfrm>
        </p:spPr>
        <p:txBody>
          <a:bodyPr/>
          <a:lstStyle/>
          <a:p>
            <a:pPr eaLnBrk="1" hangingPunct="1">
              <a:lnSpc>
                <a:spcPct val="150000"/>
              </a:lnSpc>
            </a:pPr>
            <a:r>
              <a:rPr lang="zh-CN" altLang="en-US" sz="2400" b="1" smtClean="0">
                <a:solidFill>
                  <a:srgbClr val="DDD9C3"/>
                </a:solidFill>
                <a:latin typeface="Lantinghei SC Demibold"/>
                <a:ea typeface="Lantinghei SC Demibold"/>
                <a:cs typeface="Lantinghei SC Demibold"/>
              </a:rPr>
              <a:t>使用说明</a:t>
            </a:r>
            <a:endParaRPr lang="zh-CN" altLang="en-US" sz="2400" b="1" smtClean="0">
              <a:solidFill>
                <a:srgbClr val="DDD9C3"/>
              </a:solidFill>
              <a:latin typeface="Lantinghei SC Demibold"/>
              <a:ea typeface="Lantinghei SC Demibold"/>
              <a:cs typeface="Lantinghei SC Demibold"/>
            </a:endParaRPr>
          </a:p>
          <a:p>
            <a:pPr eaLnBrk="1" hangingPunct="1">
              <a:lnSpc>
                <a:spcPct val="150000"/>
              </a:lnSpc>
              <a:buFont typeface="Wingdings" pitchFamily="2" charset="2"/>
              <a:buNone/>
            </a:pPr>
            <a:r>
              <a:rPr lang="zh-CN" altLang="en-US" sz="600" b="1" smtClean="0">
                <a:solidFill>
                  <a:srgbClr val="DDD9C3"/>
                </a:solidFill>
                <a:latin typeface="Lantinghei SC Demibold"/>
                <a:ea typeface="Lantinghei SC Demibold"/>
                <a:cs typeface="Lantinghei SC Demibold"/>
              </a:rPr>
              <a:t>   </a:t>
            </a:r>
            <a:endParaRPr lang="zh-CN" altLang="en-US" sz="600" b="1" smtClean="0">
              <a:solidFill>
                <a:srgbClr val="DDD9C3"/>
              </a:solidFill>
              <a:latin typeface="Lantinghei SC Demibold"/>
              <a:ea typeface="Lantinghei SC Demibold"/>
              <a:cs typeface="Lantinghei SC Demibold"/>
            </a:endParaRPr>
          </a:p>
          <a:p>
            <a:pPr eaLnBrk="1" hangingPunct="1">
              <a:lnSpc>
                <a:spcPct val="150000"/>
              </a:lnSpc>
              <a:buFont typeface="Wingdings" pitchFamily="2" charset="2"/>
              <a:buNone/>
            </a:pPr>
            <a:r>
              <a:rPr lang="zh-CN" altLang="en-US" b="1" smtClean="0">
                <a:solidFill>
                  <a:srgbClr val="FF0000"/>
                </a:solidFill>
                <a:latin typeface="Lantinghei SC Demibold"/>
                <a:ea typeface="Lantinghei SC Demibold"/>
                <a:cs typeface="Lantinghei SC Demibold"/>
              </a:rPr>
              <a:t>  </a:t>
            </a:r>
            <a:r>
              <a:rPr lang="en-US" altLang="zh-CN" b="1" smtClean="0">
                <a:solidFill>
                  <a:srgbClr val="FF0000"/>
                </a:solidFill>
                <a:latin typeface="Lantinghei SC Demibold"/>
                <a:ea typeface="Lantinghei SC Demibold"/>
                <a:cs typeface="Lantinghei SC Demibold"/>
              </a:rPr>
              <a:t>1.</a:t>
            </a:r>
            <a:r>
              <a:rPr lang="zh-CN" altLang="en-US" b="1" smtClean="0">
                <a:solidFill>
                  <a:srgbClr val="FF0000"/>
                </a:solidFill>
                <a:latin typeface="Lantinghei SC Demibold"/>
                <a:ea typeface="Lantinghei SC Demibold"/>
                <a:cs typeface="Lantinghei SC Demibold"/>
              </a:rPr>
              <a:t>用户登录</a:t>
            </a:r>
            <a:endParaRPr lang="zh-CN" altLang="en-US" b="1" smtClean="0">
              <a:solidFill>
                <a:srgbClr val="FF0000"/>
              </a:solidFill>
              <a:latin typeface="Lantinghei SC Demibold"/>
              <a:ea typeface="Lantinghei SC Demibold"/>
              <a:cs typeface="Lantinghei SC Demibold"/>
            </a:endParaRPr>
          </a:p>
          <a:p>
            <a:pPr eaLnBrk="1" hangingPunct="1">
              <a:lnSpc>
                <a:spcPct val="150000"/>
              </a:lnSpc>
              <a:buFont typeface="Wingdings" pitchFamily="2" charset="2"/>
              <a:buNone/>
            </a:pPr>
            <a:r>
              <a:rPr lang="zh-CN" altLang="en-US" sz="2000" b="1" smtClean="0">
                <a:solidFill>
                  <a:srgbClr val="DDD9C3"/>
                </a:solidFill>
                <a:latin typeface="Lantinghei SC Demibold"/>
                <a:ea typeface="Lantinghei SC Demibold"/>
                <a:cs typeface="Lantinghei SC Demibold"/>
              </a:rPr>
              <a:t>   </a:t>
            </a:r>
            <a:endParaRPr lang="en-US" altLang="zh-CN" sz="2000" b="1" smtClean="0">
              <a:solidFill>
                <a:srgbClr val="DDD9C3"/>
              </a:solidFill>
              <a:latin typeface="Lantinghei SC Demibold"/>
              <a:ea typeface="Lantinghei SC Demibold"/>
              <a:cs typeface="Lantinghei SC Demibold"/>
            </a:endParaRPr>
          </a:p>
          <a:p>
            <a:pPr eaLnBrk="1" hangingPunct="1">
              <a:lnSpc>
                <a:spcPct val="150000"/>
              </a:lnSpc>
            </a:pPr>
            <a:r>
              <a:rPr lang="en-US" altLang="zh-CN" sz="2000" b="1" smtClean="0">
                <a:solidFill>
                  <a:srgbClr val="DDD9C3"/>
                </a:solidFill>
                <a:latin typeface="Lantinghei SC Demibold"/>
                <a:ea typeface="Lantinghei SC Demibold"/>
                <a:cs typeface="Lantinghei SC Demibold"/>
              </a:rPr>
              <a:t>  </a:t>
            </a:r>
            <a:r>
              <a:rPr lang="zh-CN" altLang="en-US" sz="2000" b="1" smtClean="0">
                <a:solidFill>
                  <a:srgbClr val="DDD9C3"/>
                </a:solidFill>
                <a:latin typeface="Lantinghei SC Demibold"/>
                <a:ea typeface="Lantinghei SC Demibold"/>
                <a:cs typeface="Lantinghei SC Demibold"/>
              </a:rPr>
              <a:t>输入 </a:t>
            </a:r>
            <a:r>
              <a:rPr lang="en-US" altLang="zh-CN" sz="2000" b="1" smtClean="0">
                <a:solidFill>
                  <a:srgbClr val="DDD9C3"/>
                </a:solidFill>
                <a:latin typeface="Lantinghei SC Demibold"/>
                <a:ea typeface="Lantinghei SC Demibold"/>
                <a:cs typeface="Lantinghei SC Demibold"/>
              </a:rPr>
              <a:t>http://paichu.cscse.edu.cn/OSVisa/</a:t>
            </a:r>
            <a:r>
              <a:rPr lang="zh-CN" altLang="en-US" sz="2000" b="1" smtClean="0">
                <a:solidFill>
                  <a:srgbClr val="DDD9C3"/>
                </a:solidFill>
                <a:latin typeface="Lantinghei SC Demibold"/>
                <a:ea typeface="Lantinghei SC Demibold"/>
                <a:cs typeface="Lantinghei SC Demibold"/>
              </a:rPr>
              <a:t>，进入“公派留学网上派出服务系统”首页。</a:t>
            </a:r>
            <a:endParaRPr lang="zh-CN" altLang="en-US" sz="2000" b="1" smtClean="0">
              <a:solidFill>
                <a:srgbClr val="DDD9C3"/>
              </a:solidFill>
              <a:latin typeface="Lantinghei SC Demibold"/>
              <a:ea typeface="Lantinghei SC Demibold"/>
              <a:cs typeface="Lantinghei SC Demibold"/>
            </a:endParaRPr>
          </a:p>
          <a:p>
            <a:pPr eaLnBrk="1" hangingPunct="1">
              <a:lnSpc>
                <a:spcPct val="150000"/>
              </a:lnSpc>
              <a:buFont typeface="Wingdings" pitchFamily="2" charset="2"/>
              <a:buNone/>
            </a:pPr>
            <a:r>
              <a:rPr lang="zh-CN" altLang="en-US" sz="2000" b="1" smtClean="0">
                <a:solidFill>
                  <a:srgbClr val="DDD9C3"/>
                </a:solidFill>
                <a:latin typeface="Lantinghei SC Demibold"/>
                <a:ea typeface="Lantinghei SC Demibold"/>
                <a:cs typeface="Lantinghei SC Demibold"/>
              </a:rPr>
              <a:t>   </a:t>
            </a:r>
            <a:endParaRPr lang="zh-CN" altLang="en-US" sz="2000" b="1" smtClean="0">
              <a:solidFill>
                <a:srgbClr val="DDD9C3"/>
              </a:solidFill>
              <a:latin typeface="Lantinghei SC Demibold"/>
              <a:ea typeface="Lantinghei SC Demibold"/>
              <a:cs typeface="Lantinghei SC Demibold"/>
            </a:endParaRPr>
          </a:p>
          <a:p>
            <a:pPr eaLnBrk="1" hangingPunct="1">
              <a:lnSpc>
                <a:spcPct val="150000"/>
              </a:lnSpc>
            </a:pPr>
            <a:r>
              <a:rPr lang="zh-CN" altLang="en-US" sz="2000" b="1" smtClean="0">
                <a:solidFill>
                  <a:srgbClr val="DDD9C3"/>
                </a:solidFill>
                <a:latin typeface="Lantinghei SC Demibold"/>
                <a:ea typeface="Lantinghei SC Demibold"/>
                <a:cs typeface="Lantinghei SC Demibold"/>
              </a:rPr>
              <a:t>  国家公派人员请使用</a:t>
            </a:r>
            <a:r>
              <a:rPr lang="en-US" altLang="zh-CN" sz="2000" b="1" smtClean="0">
                <a:solidFill>
                  <a:srgbClr val="DDD9C3"/>
                </a:solidFill>
                <a:latin typeface="Lantinghei SC Demibold"/>
                <a:ea typeface="Lantinghei SC Demibold"/>
                <a:cs typeface="Lantinghei SC Demibold"/>
              </a:rPr>
              <a:t>CSC</a:t>
            </a:r>
            <a:r>
              <a:rPr lang="zh-CN" altLang="en-US" sz="2000" b="1" smtClean="0">
                <a:solidFill>
                  <a:srgbClr val="DDD9C3"/>
                </a:solidFill>
                <a:latin typeface="Lantinghei SC Demibold"/>
                <a:ea typeface="Lantinghei SC Demibold"/>
                <a:cs typeface="Lantinghei SC Demibold"/>
              </a:rPr>
              <a:t>学号作为用户名登录系统，密码与申报时信息平台的密码相同。</a:t>
            </a:r>
            <a:endParaRPr lang="zh-CN" altLang="en-US" sz="2000" b="1" smtClean="0">
              <a:solidFill>
                <a:srgbClr val="DDD9C3"/>
              </a:solidFill>
              <a:latin typeface="Lantinghei SC Demibold"/>
              <a:ea typeface="Lantinghei SC Demibold"/>
              <a:cs typeface="Lantinghei SC Demibold"/>
            </a:endParaRPr>
          </a:p>
          <a:p>
            <a:pPr eaLnBrk="1" hangingPunct="1">
              <a:lnSpc>
                <a:spcPct val="150000"/>
              </a:lnSpc>
            </a:pPr>
            <a:endParaRPr lang="zh-CN" altLang="en-US" smtClean="0">
              <a:solidFill>
                <a:srgbClr val="DDD9C3"/>
              </a:solidFill>
              <a:latin typeface="Lantinghei SC Demibold"/>
              <a:ea typeface="Lantinghei SC Demibold"/>
              <a:cs typeface="Lantinghei SC Demibold"/>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3"/>
          <p:cNvSpPr>
            <a:spLocks noGrp="1" noChangeArrowheads="1"/>
          </p:cNvSpPr>
          <p:nvPr>
            <p:ph idx="1"/>
          </p:nvPr>
        </p:nvSpPr>
        <p:spPr/>
        <p:txBody>
          <a:bodyPr/>
          <a:lstStyle/>
          <a:p>
            <a:pPr eaLnBrk="1" hangingPunct="1">
              <a:buFont typeface="Wingdings" pitchFamily="2" charset="2"/>
              <a:buNone/>
            </a:pPr>
            <a:r>
              <a:rPr lang="en-US" altLang="zh-CN" sz="3600" b="1" smtClean="0">
                <a:solidFill>
                  <a:srgbClr val="FF0000"/>
                </a:solidFill>
                <a:latin typeface="Lantinghei SC Demibold"/>
                <a:ea typeface="Lantinghei SC Demibold"/>
                <a:cs typeface="Lantinghei SC Demibold"/>
              </a:rPr>
              <a:t>2. </a:t>
            </a:r>
            <a:r>
              <a:rPr lang="zh-CN" altLang="en-US" sz="3600" b="1" smtClean="0">
                <a:solidFill>
                  <a:srgbClr val="FF0000"/>
                </a:solidFill>
                <a:latin typeface="Lantinghei SC Demibold"/>
                <a:ea typeface="Lantinghei SC Demibold"/>
                <a:cs typeface="Lantinghei SC Demibold"/>
              </a:rPr>
              <a:t>填写表格</a:t>
            </a:r>
            <a:endParaRPr lang="zh-CN" altLang="en-US" sz="3600" b="1" smtClean="0">
              <a:solidFill>
                <a:srgbClr val="FF0000"/>
              </a:solidFill>
              <a:latin typeface="Lantinghei SC Demibold"/>
              <a:ea typeface="Lantinghei SC Demibold"/>
              <a:cs typeface="Lantinghei SC Demibold"/>
            </a:endParaRPr>
          </a:p>
          <a:p>
            <a:pPr eaLnBrk="1" hangingPunct="1">
              <a:buFont typeface="Wingdings" pitchFamily="2" charset="2"/>
              <a:buNone/>
            </a:pPr>
            <a:r>
              <a:rPr lang="zh-CN" altLang="en-US" sz="2100" b="1" smtClean="0">
                <a:solidFill>
                  <a:srgbClr val="DDD9C3"/>
                </a:solidFill>
                <a:latin typeface="黑体" pitchFamily="2" charset="-122"/>
                <a:ea typeface="黑体" pitchFamily="2" charset="-122"/>
              </a:rPr>
              <a:t>  </a:t>
            </a:r>
            <a:endParaRPr lang="en-US" altLang="zh-CN" sz="2100" b="1" smtClean="0">
              <a:solidFill>
                <a:srgbClr val="DDD9C3"/>
              </a:solidFill>
              <a:latin typeface="黑体" pitchFamily="2" charset="-122"/>
              <a:ea typeface="黑体" pitchFamily="2" charset="-122"/>
            </a:endParaRPr>
          </a:p>
          <a:p>
            <a:pPr eaLnBrk="1" hangingPunct="1">
              <a:buFont typeface="Wingdings" pitchFamily="2" charset="2"/>
              <a:buNone/>
            </a:pPr>
            <a:r>
              <a:rPr lang="en-US" altLang="zh-CN" sz="2100" b="1" smtClean="0">
                <a:solidFill>
                  <a:srgbClr val="DDD9C3"/>
                </a:solidFill>
                <a:latin typeface="黑体" pitchFamily="2" charset="-122"/>
                <a:ea typeface="黑体" pitchFamily="2" charset="-122"/>
              </a:rPr>
              <a:t>  </a:t>
            </a:r>
            <a:r>
              <a:rPr lang="zh-CN" altLang="en-US" sz="2500" b="1" smtClean="0">
                <a:solidFill>
                  <a:srgbClr val="DDD9C3"/>
                </a:solidFill>
                <a:latin typeface="黑体" pitchFamily="2" charset="-122"/>
                <a:ea typeface="黑体" pitchFamily="2" charset="-122"/>
              </a:rPr>
              <a:t>登陆成功后，请按照系统提示依次填写表格。</a:t>
            </a:r>
            <a:endParaRPr lang="en-US" altLang="zh-CN" sz="2500" b="1" smtClean="0">
              <a:solidFill>
                <a:srgbClr val="DDD9C3"/>
              </a:solidFill>
              <a:latin typeface="黑体" pitchFamily="2" charset="-122"/>
              <a:ea typeface="黑体" pitchFamily="2" charset="-122"/>
            </a:endParaRPr>
          </a:p>
          <a:p>
            <a:pPr eaLnBrk="1" hangingPunct="1">
              <a:buFont typeface="Wingdings" pitchFamily="2" charset="2"/>
              <a:buNone/>
            </a:pPr>
            <a:endParaRPr lang="en-US" altLang="zh-CN" sz="2500" b="1" smtClean="0">
              <a:solidFill>
                <a:srgbClr val="DDD9C3"/>
              </a:solidFill>
              <a:latin typeface="黑体" pitchFamily="2" charset="-122"/>
              <a:ea typeface="黑体" pitchFamily="2" charset="-122"/>
            </a:endParaRPr>
          </a:p>
          <a:p>
            <a:pPr eaLnBrk="1" hangingPunct="1">
              <a:buFont typeface="Wingdings" pitchFamily="2" charset="2"/>
              <a:buNone/>
            </a:pPr>
            <a:r>
              <a:rPr lang="en-US" altLang="zh-CN" sz="2500" b="1" smtClean="0">
                <a:solidFill>
                  <a:srgbClr val="DDD9C3"/>
                </a:solidFill>
                <a:latin typeface="黑体" pitchFamily="2" charset="-122"/>
                <a:ea typeface="黑体" pitchFamily="2" charset="-122"/>
              </a:rPr>
              <a:t>  </a:t>
            </a:r>
            <a:r>
              <a:rPr lang="zh-CN" altLang="en-US" sz="2500" b="1" smtClean="0">
                <a:solidFill>
                  <a:srgbClr val="DDD9C3"/>
                </a:solidFill>
                <a:latin typeface="黑体" pitchFamily="2" charset="-122"/>
                <a:ea typeface="黑体" pitchFamily="2" charset="-122"/>
              </a:rPr>
              <a:t>其中部分信息由基金委录取后推送我处系统，不能修改，如这部分内容有问题请联系基金委。</a:t>
            </a:r>
            <a:endParaRPr lang="zh-CN" altLang="en-US" sz="2500" b="1" smtClean="0">
              <a:solidFill>
                <a:srgbClr val="DDD9C3"/>
              </a:solidFill>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554" name="直接箭头连接符 32"/>
          <p:cNvCxnSpPr>
            <a:cxnSpLocks noChangeShapeType="1"/>
          </p:cNvCxnSpPr>
          <p:nvPr/>
        </p:nvCxnSpPr>
        <p:spPr bwMode="auto">
          <a:xfrm flipV="1">
            <a:off x="1144588" y="2009775"/>
            <a:ext cx="1744662" cy="1138238"/>
          </a:xfrm>
          <a:prstGeom prst="straightConnector1">
            <a:avLst/>
          </a:prstGeom>
          <a:noFill/>
          <a:ln w="28575">
            <a:solidFill>
              <a:srgbClr val="DB2914"/>
            </a:solidFill>
            <a:bevel/>
            <a:tailEnd type="arrow" w="med" len="med"/>
          </a:ln>
        </p:spPr>
      </p:cxnSp>
      <p:grpSp>
        <p:nvGrpSpPr>
          <p:cNvPr id="23555" name="组合 3"/>
          <p:cNvGrpSpPr/>
          <p:nvPr/>
        </p:nvGrpSpPr>
        <p:grpSpPr bwMode="auto">
          <a:xfrm>
            <a:off x="-33338" y="2211388"/>
            <a:ext cx="3090863" cy="3024187"/>
            <a:chOff x="0" y="0"/>
            <a:chExt cx="3093686" cy="3025282"/>
          </a:xfrm>
        </p:grpSpPr>
        <p:sp>
          <p:nvSpPr>
            <p:cNvPr id="23578" name="Arc 327"/>
            <p:cNvSpPr>
              <a:spLocks noChangeArrowheads="1"/>
            </p:cNvSpPr>
            <p:nvPr/>
          </p:nvSpPr>
          <p:spPr bwMode="auto">
            <a:xfrm>
              <a:off x="225662" y="576063"/>
              <a:ext cx="2121126" cy="2121125"/>
            </a:xfrm>
            <a:custGeom>
              <a:avLst/>
              <a:gdLst>
                <a:gd name="T0" fmla="*/ -92807110 w 21600"/>
                <a:gd name="T1" fmla="*/ 0 h 21684"/>
                <a:gd name="T2" fmla="*/ 2147483647 w 21600"/>
                <a:gd name="T3" fmla="*/ 2147483647 h 21684"/>
                <a:gd name="T4" fmla="*/ 2147483647 w 21600"/>
                <a:gd name="T5" fmla="*/ 2147483647 h 21684"/>
                <a:gd name="T6" fmla="*/ -92807110 w 21600"/>
                <a:gd name="T7" fmla="*/ 0 h 21684"/>
                <a:gd name="T8" fmla="*/ 2147483647 w 21600"/>
                <a:gd name="T9" fmla="*/ 2147483647 h 21684"/>
                <a:gd name="T10" fmla="*/ 2147483647 w 21600"/>
                <a:gd name="T11" fmla="*/ 2147483647 h 21684"/>
                <a:gd name="T12" fmla="*/ 0 w 21600"/>
                <a:gd name="T13" fmla="*/ 2147483647 h 21684"/>
                <a:gd name="T14" fmla="*/ -92807110 w 21600"/>
                <a:gd name="T15" fmla="*/ 0 h 21684"/>
                <a:gd name="T16" fmla="*/ 0 60000 65536"/>
                <a:gd name="T17" fmla="*/ 0 60000 65536"/>
                <a:gd name="T18" fmla="*/ 0 60000 65536"/>
                <a:gd name="T19" fmla="*/ 0 60000 65536"/>
                <a:gd name="T20" fmla="*/ 0 60000 65536"/>
                <a:gd name="T21" fmla="*/ 0 60000 65536"/>
                <a:gd name="T22" fmla="*/ 0 60000 65536"/>
                <a:gd name="T23" fmla="*/ 0 60000 65536"/>
                <a:gd name="T24" fmla="*/ 0 w 21600"/>
                <a:gd name="T25" fmla="*/ 0 h 21684"/>
                <a:gd name="T26" fmla="*/ 21600 w 21600"/>
                <a:gd name="T27" fmla="*/ 21684 h 216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84">
                  <a:moveTo>
                    <a:pt x="-1" y="0"/>
                  </a:moveTo>
                  <a:cubicBezTo>
                    <a:pt x="11929" y="0"/>
                    <a:pt x="21600" y="9670"/>
                    <a:pt x="21600" y="21600"/>
                  </a:cubicBezTo>
                  <a:cubicBezTo>
                    <a:pt x="21600" y="21627"/>
                    <a:pt x="21599" y="21655"/>
                    <a:pt x="21599" y="21683"/>
                  </a:cubicBezTo>
                </a:path>
                <a:path w="21600" h="21684">
                  <a:moveTo>
                    <a:pt x="-1" y="0"/>
                  </a:moveTo>
                  <a:cubicBezTo>
                    <a:pt x="11929" y="0"/>
                    <a:pt x="21600" y="9670"/>
                    <a:pt x="21600" y="21600"/>
                  </a:cubicBezTo>
                  <a:cubicBezTo>
                    <a:pt x="21600" y="21627"/>
                    <a:pt x="21599" y="21655"/>
                    <a:pt x="21599" y="21683"/>
                  </a:cubicBezTo>
                  <a:lnTo>
                    <a:pt x="0" y="21600"/>
                  </a:lnTo>
                  <a:lnTo>
                    <a:pt x="-1" y="0"/>
                  </a:lnTo>
                  <a:close/>
                </a:path>
              </a:pathLst>
            </a:custGeom>
            <a:solidFill>
              <a:srgbClr val="DB2914"/>
            </a:solidFill>
            <a:ln w="38100">
              <a:solidFill>
                <a:srgbClr val="F2F2F2"/>
              </a:solidFill>
              <a:bevel/>
            </a:ln>
          </p:spPr>
          <p:txBody>
            <a:bodyPr/>
            <a:lstStyle/>
            <a:p>
              <a:pPr eaLnBrk="0" hangingPunct="0"/>
              <a:endParaRPr lang="zh-CN" altLang="en-US">
                <a:latin typeface="Arial" pitchFamily="34" charset="0"/>
              </a:endParaRPr>
            </a:p>
          </p:txBody>
        </p:sp>
        <p:sp>
          <p:nvSpPr>
            <p:cNvPr id="23579" name="Arc 328"/>
            <p:cNvSpPr>
              <a:spLocks noChangeArrowheads="1"/>
            </p:cNvSpPr>
            <p:nvPr/>
          </p:nvSpPr>
          <p:spPr bwMode="auto">
            <a:xfrm>
              <a:off x="225661" y="1269323"/>
              <a:ext cx="1427865" cy="1427865"/>
            </a:xfrm>
            <a:custGeom>
              <a:avLst/>
              <a:gdLst>
                <a:gd name="T0" fmla="*/ -19065701 w 21600"/>
                <a:gd name="T1" fmla="*/ 0 h 21684"/>
                <a:gd name="T2" fmla="*/ 2147483647 w 21600"/>
                <a:gd name="T3" fmla="*/ 2147483647 h 21684"/>
                <a:gd name="T4" fmla="*/ 2147483647 w 21600"/>
                <a:gd name="T5" fmla="*/ 2147483647 h 21684"/>
                <a:gd name="T6" fmla="*/ -19065701 w 21600"/>
                <a:gd name="T7" fmla="*/ 0 h 21684"/>
                <a:gd name="T8" fmla="*/ 2147483647 w 21600"/>
                <a:gd name="T9" fmla="*/ 2147483647 h 21684"/>
                <a:gd name="T10" fmla="*/ 2147483647 w 21600"/>
                <a:gd name="T11" fmla="*/ 2147483647 h 21684"/>
                <a:gd name="T12" fmla="*/ 0 w 21600"/>
                <a:gd name="T13" fmla="*/ 2147483647 h 21684"/>
                <a:gd name="T14" fmla="*/ -19065701 w 21600"/>
                <a:gd name="T15" fmla="*/ 0 h 21684"/>
                <a:gd name="T16" fmla="*/ 0 60000 65536"/>
                <a:gd name="T17" fmla="*/ 0 60000 65536"/>
                <a:gd name="T18" fmla="*/ 0 60000 65536"/>
                <a:gd name="T19" fmla="*/ 0 60000 65536"/>
                <a:gd name="T20" fmla="*/ 0 60000 65536"/>
                <a:gd name="T21" fmla="*/ 0 60000 65536"/>
                <a:gd name="T22" fmla="*/ 0 60000 65536"/>
                <a:gd name="T23" fmla="*/ 0 60000 65536"/>
                <a:gd name="T24" fmla="*/ 0 w 21600"/>
                <a:gd name="T25" fmla="*/ 0 h 21684"/>
                <a:gd name="T26" fmla="*/ 21600 w 21600"/>
                <a:gd name="T27" fmla="*/ 21684 h 216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84">
                  <a:moveTo>
                    <a:pt x="-1" y="0"/>
                  </a:moveTo>
                  <a:cubicBezTo>
                    <a:pt x="11929" y="0"/>
                    <a:pt x="21600" y="9670"/>
                    <a:pt x="21600" y="21600"/>
                  </a:cubicBezTo>
                  <a:cubicBezTo>
                    <a:pt x="21600" y="21627"/>
                    <a:pt x="21599" y="21655"/>
                    <a:pt x="21599" y="21683"/>
                  </a:cubicBezTo>
                </a:path>
                <a:path w="21600" h="21684">
                  <a:moveTo>
                    <a:pt x="-1" y="0"/>
                  </a:moveTo>
                  <a:cubicBezTo>
                    <a:pt x="11929" y="0"/>
                    <a:pt x="21600" y="9670"/>
                    <a:pt x="21600" y="21600"/>
                  </a:cubicBezTo>
                  <a:cubicBezTo>
                    <a:pt x="21600" y="21627"/>
                    <a:pt x="21599" y="21655"/>
                    <a:pt x="21599" y="21683"/>
                  </a:cubicBezTo>
                  <a:lnTo>
                    <a:pt x="0" y="21600"/>
                  </a:lnTo>
                  <a:lnTo>
                    <a:pt x="-1" y="0"/>
                  </a:lnTo>
                  <a:close/>
                </a:path>
              </a:pathLst>
            </a:custGeom>
            <a:solidFill>
              <a:srgbClr val="DFD2A0"/>
            </a:solidFill>
            <a:ln w="19050" cap="rnd">
              <a:solidFill>
                <a:srgbClr val="DFD2A0"/>
              </a:solidFill>
              <a:bevel/>
            </a:ln>
          </p:spPr>
          <p:txBody>
            <a:bodyPr/>
            <a:lstStyle/>
            <a:p>
              <a:pPr eaLnBrk="0" hangingPunct="0"/>
              <a:endParaRPr lang="zh-CN" altLang="en-US">
                <a:latin typeface="Arial" pitchFamily="34" charset="0"/>
              </a:endParaRPr>
            </a:p>
          </p:txBody>
        </p:sp>
        <p:sp>
          <p:nvSpPr>
            <p:cNvPr id="23580" name="Arc 329"/>
            <p:cNvSpPr>
              <a:spLocks noChangeArrowheads="1"/>
            </p:cNvSpPr>
            <p:nvPr/>
          </p:nvSpPr>
          <p:spPr bwMode="auto">
            <a:xfrm>
              <a:off x="225662" y="1947557"/>
              <a:ext cx="749632" cy="749631"/>
            </a:xfrm>
            <a:custGeom>
              <a:avLst/>
              <a:gdLst>
                <a:gd name="T0" fmla="*/ -1463414 w 21600"/>
                <a:gd name="T1" fmla="*/ 0 h 21684"/>
                <a:gd name="T2" fmla="*/ 2147483647 w 21600"/>
                <a:gd name="T3" fmla="*/ 2147483647 h 21684"/>
                <a:gd name="T4" fmla="*/ 2147483647 w 21600"/>
                <a:gd name="T5" fmla="*/ 2147483647 h 21684"/>
                <a:gd name="T6" fmla="*/ -1463414 w 21600"/>
                <a:gd name="T7" fmla="*/ 0 h 21684"/>
                <a:gd name="T8" fmla="*/ 2147483647 w 21600"/>
                <a:gd name="T9" fmla="*/ 2147483647 h 21684"/>
                <a:gd name="T10" fmla="*/ 2147483647 w 21600"/>
                <a:gd name="T11" fmla="*/ 2147483647 h 21684"/>
                <a:gd name="T12" fmla="*/ 0 w 21600"/>
                <a:gd name="T13" fmla="*/ 2147483647 h 21684"/>
                <a:gd name="T14" fmla="*/ -1463414 w 21600"/>
                <a:gd name="T15" fmla="*/ 0 h 21684"/>
                <a:gd name="T16" fmla="*/ 0 60000 65536"/>
                <a:gd name="T17" fmla="*/ 0 60000 65536"/>
                <a:gd name="T18" fmla="*/ 0 60000 65536"/>
                <a:gd name="T19" fmla="*/ 0 60000 65536"/>
                <a:gd name="T20" fmla="*/ 0 60000 65536"/>
                <a:gd name="T21" fmla="*/ 0 60000 65536"/>
                <a:gd name="T22" fmla="*/ 0 60000 65536"/>
                <a:gd name="T23" fmla="*/ 0 60000 65536"/>
                <a:gd name="T24" fmla="*/ 0 w 21600"/>
                <a:gd name="T25" fmla="*/ 0 h 21684"/>
                <a:gd name="T26" fmla="*/ 21600 w 21600"/>
                <a:gd name="T27" fmla="*/ 21684 h 216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84">
                  <a:moveTo>
                    <a:pt x="-1" y="0"/>
                  </a:moveTo>
                  <a:cubicBezTo>
                    <a:pt x="11929" y="0"/>
                    <a:pt x="21600" y="9670"/>
                    <a:pt x="21600" y="21600"/>
                  </a:cubicBezTo>
                  <a:cubicBezTo>
                    <a:pt x="21600" y="21627"/>
                    <a:pt x="21599" y="21655"/>
                    <a:pt x="21599" y="21683"/>
                  </a:cubicBezTo>
                </a:path>
                <a:path w="21600" h="21684">
                  <a:moveTo>
                    <a:pt x="-1" y="0"/>
                  </a:moveTo>
                  <a:cubicBezTo>
                    <a:pt x="11929" y="0"/>
                    <a:pt x="21600" y="9670"/>
                    <a:pt x="21600" y="21600"/>
                  </a:cubicBezTo>
                  <a:cubicBezTo>
                    <a:pt x="21600" y="21627"/>
                    <a:pt x="21599" y="21655"/>
                    <a:pt x="21599" y="21683"/>
                  </a:cubicBezTo>
                  <a:lnTo>
                    <a:pt x="0" y="21600"/>
                  </a:lnTo>
                  <a:lnTo>
                    <a:pt x="-1" y="0"/>
                  </a:lnTo>
                  <a:close/>
                </a:path>
              </a:pathLst>
            </a:custGeom>
            <a:solidFill>
              <a:srgbClr val="2B2B29"/>
            </a:solidFill>
            <a:ln w="19050" cap="rnd">
              <a:solidFill>
                <a:schemeClr val="bg1"/>
              </a:solidFill>
              <a:bevel/>
            </a:ln>
          </p:spPr>
          <p:txBody>
            <a:bodyPr/>
            <a:lstStyle/>
            <a:p>
              <a:pPr eaLnBrk="0" hangingPunct="0"/>
              <a:endParaRPr lang="zh-CN" altLang="en-US">
                <a:latin typeface="Arial" pitchFamily="34" charset="0"/>
              </a:endParaRPr>
            </a:p>
          </p:txBody>
        </p:sp>
        <p:sp>
          <p:nvSpPr>
            <p:cNvPr id="23581" name="WordArt 380"/>
            <p:cNvSpPr>
              <a:spLocks noChangeArrowheads="1" noChangeShapeType="1" noTextEdit="1"/>
            </p:cNvSpPr>
            <p:nvPr/>
          </p:nvSpPr>
          <p:spPr bwMode="auto">
            <a:xfrm rot="2832808">
              <a:off x="-146863" y="1837871"/>
              <a:ext cx="1606471" cy="768350"/>
            </a:xfrm>
            <a:prstGeom prst="rect">
              <a:avLst/>
            </a:prstGeom>
          </p:spPr>
          <p:txBody>
            <a:bodyPr spcFirstLastPara="1" wrap="none" fromWordArt="1">
              <a:prstTxWarp prst="textArchUp">
                <a:avLst>
                  <a:gd name="adj" fmla="val 11641036"/>
                </a:avLst>
              </a:prstTxWarp>
            </a:bodyPr>
            <a:lstStyle/>
            <a:p>
              <a:pPr algn="ctr"/>
              <a:endParaRPr lang="zh-CN" altLang="en-US" sz="3600" kern="10">
                <a:ln w="9525">
                  <a:noFill/>
                  <a:round/>
                </a:ln>
                <a:noFill/>
                <a:latin typeface="宋体"/>
                <a:ea typeface="宋体"/>
              </a:endParaRPr>
            </a:p>
          </p:txBody>
        </p:sp>
        <p:cxnSp>
          <p:nvCxnSpPr>
            <p:cNvPr id="23582" name="直接箭头连接符 9"/>
            <p:cNvCxnSpPr>
              <a:cxnSpLocks noChangeShapeType="1"/>
            </p:cNvCxnSpPr>
            <p:nvPr/>
          </p:nvCxnSpPr>
          <p:spPr bwMode="auto">
            <a:xfrm>
              <a:off x="225661" y="2715246"/>
              <a:ext cx="2868025" cy="1"/>
            </a:xfrm>
            <a:prstGeom prst="straightConnector1">
              <a:avLst/>
            </a:prstGeom>
            <a:noFill/>
            <a:ln w="28575">
              <a:solidFill>
                <a:srgbClr val="D8D8D8"/>
              </a:solidFill>
              <a:bevel/>
              <a:tailEnd type="arrow" w="med" len="med"/>
            </a:ln>
          </p:spPr>
        </p:cxnSp>
        <p:cxnSp>
          <p:nvCxnSpPr>
            <p:cNvPr id="23583" name="直接箭头连接符 10"/>
            <p:cNvCxnSpPr>
              <a:cxnSpLocks noChangeShapeType="1"/>
            </p:cNvCxnSpPr>
            <p:nvPr/>
          </p:nvCxnSpPr>
          <p:spPr bwMode="auto">
            <a:xfrm flipV="1">
              <a:off x="216915" y="0"/>
              <a:ext cx="1" cy="2736401"/>
            </a:xfrm>
            <a:prstGeom prst="straightConnector1">
              <a:avLst/>
            </a:prstGeom>
            <a:noFill/>
            <a:ln w="28575">
              <a:solidFill>
                <a:srgbClr val="D8D8D8"/>
              </a:solidFill>
              <a:bevel/>
              <a:tailEnd type="arrow" w="med" len="med"/>
            </a:ln>
          </p:spPr>
        </p:cxnSp>
        <p:sp>
          <p:nvSpPr>
            <p:cNvPr id="23584" name="椭圆 11"/>
            <p:cNvSpPr>
              <a:spLocks noChangeArrowheads="1"/>
            </p:cNvSpPr>
            <p:nvPr/>
          </p:nvSpPr>
          <p:spPr bwMode="auto">
            <a:xfrm>
              <a:off x="153654" y="2623400"/>
              <a:ext cx="144016" cy="157153"/>
            </a:xfrm>
            <a:prstGeom prst="ellipse">
              <a:avLst/>
            </a:prstGeom>
            <a:solidFill>
              <a:srgbClr val="D99593"/>
            </a:solidFill>
            <a:ln w="25400">
              <a:solidFill>
                <a:srgbClr val="F2F2F2"/>
              </a:solidFill>
              <a:bevel/>
            </a:ln>
          </p:spPr>
          <p:txBody>
            <a:bodyPr anchor="ctr"/>
            <a:lstStyle/>
            <a:p>
              <a:pPr algn="ctr"/>
              <a:endParaRPr lang="zh-CN" altLang="zh-CN">
                <a:solidFill>
                  <a:srgbClr val="FFFFFF"/>
                </a:solidFill>
                <a:latin typeface="宋体" pitchFamily="2" charset="-122"/>
                <a:sym typeface="宋体" pitchFamily="2" charset="-122"/>
              </a:endParaRPr>
            </a:p>
          </p:txBody>
        </p:sp>
        <p:sp>
          <p:nvSpPr>
            <p:cNvPr id="23585" name="WordArt 380"/>
            <p:cNvSpPr>
              <a:spLocks noChangeArrowheads="1" noChangeShapeType="1" noTextEdit="1"/>
            </p:cNvSpPr>
            <p:nvPr/>
          </p:nvSpPr>
          <p:spPr bwMode="auto">
            <a:xfrm rot="2337929">
              <a:off x="0" y="2240180"/>
              <a:ext cx="746520" cy="768350"/>
            </a:xfrm>
            <a:prstGeom prst="rect">
              <a:avLst/>
            </a:prstGeom>
          </p:spPr>
          <p:txBody>
            <a:bodyPr spcFirstLastPara="1" wrap="none" fromWordArt="1">
              <a:prstTxWarp prst="textArchUp">
                <a:avLst>
                  <a:gd name="adj" fmla="val 13030932"/>
                </a:avLst>
              </a:prstTxWarp>
            </a:bodyPr>
            <a:lstStyle/>
            <a:p>
              <a:pPr algn="ctr"/>
              <a:endParaRPr lang="zh-CN" altLang="en-US" sz="3600" kern="10">
                <a:ln w="9525">
                  <a:noFill/>
                  <a:round/>
                </a:ln>
                <a:noFill/>
                <a:latin typeface="宋体"/>
                <a:ea typeface="宋体"/>
              </a:endParaRPr>
            </a:p>
          </p:txBody>
        </p:sp>
        <p:sp>
          <p:nvSpPr>
            <p:cNvPr id="23586" name="WordArt 380"/>
            <p:cNvSpPr>
              <a:spLocks noChangeArrowheads="1" noChangeShapeType="1" noTextEdit="1"/>
            </p:cNvSpPr>
            <p:nvPr/>
          </p:nvSpPr>
          <p:spPr bwMode="auto">
            <a:xfrm rot="2681077">
              <a:off x="87499" y="1432590"/>
              <a:ext cx="2188136" cy="768350"/>
            </a:xfrm>
            <a:prstGeom prst="rect">
              <a:avLst/>
            </a:prstGeom>
          </p:spPr>
          <p:txBody>
            <a:bodyPr spcFirstLastPara="1" wrap="none" fromWordArt="1">
              <a:prstTxWarp prst="textArchUp">
                <a:avLst>
                  <a:gd name="adj" fmla="val 10944660"/>
                </a:avLst>
              </a:prstTxWarp>
            </a:bodyPr>
            <a:lstStyle/>
            <a:p>
              <a:pPr algn="ctr"/>
              <a:endParaRPr lang="zh-CN" altLang="en-US" sz="3600" kern="10">
                <a:ln w="9525">
                  <a:noFill/>
                  <a:round/>
                </a:ln>
                <a:noFill/>
                <a:latin typeface="宋体"/>
                <a:ea typeface="宋体"/>
              </a:endParaRPr>
            </a:p>
          </p:txBody>
        </p:sp>
      </p:grpSp>
      <p:sp>
        <p:nvSpPr>
          <p:cNvPr id="23556" name="矩形 28"/>
          <p:cNvSpPr>
            <a:spLocks noChangeArrowheads="1"/>
          </p:cNvSpPr>
          <p:nvPr/>
        </p:nvSpPr>
        <p:spPr bwMode="auto">
          <a:xfrm>
            <a:off x="3043238" y="671513"/>
            <a:ext cx="4248150" cy="792162"/>
          </a:xfrm>
          <a:prstGeom prst="rect">
            <a:avLst/>
          </a:prstGeom>
          <a:solidFill>
            <a:srgbClr val="2B2B29"/>
          </a:solidFill>
          <a:ln w="25400">
            <a:noFill/>
            <a:miter lim="800000"/>
          </a:ln>
        </p:spPr>
        <p:txBody>
          <a:bodyPr anchor="ctr"/>
          <a:lstStyle/>
          <a:p>
            <a:pPr algn="ctr"/>
            <a:endParaRPr lang="zh-CN" altLang="zh-CN">
              <a:solidFill>
                <a:srgbClr val="FFFFFF"/>
              </a:solidFill>
              <a:latin typeface="宋体" pitchFamily="2" charset="-122"/>
              <a:sym typeface="宋体" pitchFamily="2" charset="-122"/>
            </a:endParaRPr>
          </a:p>
        </p:txBody>
      </p:sp>
      <p:sp>
        <p:nvSpPr>
          <p:cNvPr id="23557" name="矩形 29"/>
          <p:cNvSpPr>
            <a:spLocks noChangeArrowheads="1"/>
          </p:cNvSpPr>
          <p:nvPr/>
        </p:nvSpPr>
        <p:spPr bwMode="auto">
          <a:xfrm>
            <a:off x="3043238" y="1743075"/>
            <a:ext cx="4248150" cy="792163"/>
          </a:xfrm>
          <a:prstGeom prst="rect">
            <a:avLst/>
          </a:prstGeom>
          <a:solidFill>
            <a:srgbClr val="2B2B29"/>
          </a:solidFill>
          <a:ln w="25400">
            <a:noFill/>
            <a:miter lim="800000"/>
          </a:ln>
        </p:spPr>
        <p:txBody>
          <a:bodyPr anchor="ctr"/>
          <a:lstStyle/>
          <a:p>
            <a:pPr algn="ctr"/>
            <a:endParaRPr lang="zh-CN" altLang="zh-CN">
              <a:solidFill>
                <a:srgbClr val="FFFFFF"/>
              </a:solidFill>
              <a:latin typeface="宋体" pitchFamily="2" charset="-122"/>
              <a:sym typeface="宋体" pitchFamily="2" charset="-122"/>
            </a:endParaRPr>
          </a:p>
        </p:txBody>
      </p:sp>
      <p:sp>
        <p:nvSpPr>
          <p:cNvPr id="23558" name="矩形 30"/>
          <p:cNvSpPr>
            <a:spLocks noChangeArrowheads="1"/>
          </p:cNvSpPr>
          <p:nvPr/>
        </p:nvSpPr>
        <p:spPr bwMode="auto">
          <a:xfrm>
            <a:off x="3043238" y="2857500"/>
            <a:ext cx="4248150" cy="790575"/>
          </a:xfrm>
          <a:prstGeom prst="rect">
            <a:avLst/>
          </a:prstGeom>
          <a:solidFill>
            <a:srgbClr val="2B2B29"/>
          </a:solidFill>
          <a:ln w="25400">
            <a:noFill/>
            <a:miter lim="800000"/>
          </a:ln>
        </p:spPr>
        <p:txBody>
          <a:bodyPr anchor="ctr"/>
          <a:lstStyle/>
          <a:p>
            <a:pPr algn="ctr"/>
            <a:endParaRPr lang="zh-CN" altLang="zh-CN">
              <a:solidFill>
                <a:srgbClr val="FFFFFF"/>
              </a:solidFill>
              <a:latin typeface="宋体" pitchFamily="2" charset="-122"/>
              <a:sym typeface="宋体" pitchFamily="2" charset="-122"/>
            </a:endParaRPr>
          </a:p>
        </p:txBody>
      </p:sp>
      <p:cxnSp>
        <p:nvCxnSpPr>
          <p:cNvPr id="23559" name="直接箭头连接符 33"/>
          <p:cNvCxnSpPr>
            <a:cxnSpLocks noChangeShapeType="1"/>
          </p:cNvCxnSpPr>
          <p:nvPr/>
        </p:nvCxnSpPr>
        <p:spPr bwMode="auto">
          <a:xfrm flipV="1">
            <a:off x="1144588" y="3114675"/>
            <a:ext cx="1814512" cy="825500"/>
          </a:xfrm>
          <a:prstGeom prst="straightConnector1">
            <a:avLst/>
          </a:prstGeom>
          <a:noFill/>
          <a:ln w="28575">
            <a:solidFill>
              <a:srgbClr val="DFD2A0"/>
            </a:solidFill>
            <a:bevel/>
            <a:tailEnd type="arrow" w="med" len="med"/>
          </a:ln>
        </p:spPr>
      </p:cxnSp>
      <p:cxnSp>
        <p:nvCxnSpPr>
          <p:cNvPr id="23560" name="直接箭头连接符 36"/>
          <p:cNvCxnSpPr>
            <a:cxnSpLocks noChangeShapeType="1"/>
          </p:cNvCxnSpPr>
          <p:nvPr/>
        </p:nvCxnSpPr>
        <p:spPr bwMode="auto">
          <a:xfrm flipV="1">
            <a:off x="439738" y="4267200"/>
            <a:ext cx="2401887" cy="476250"/>
          </a:xfrm>
          <a:prstGeom prst="straightConnector1">
            <a:avLst/>
          </a:prstGeom>
          <a:noFill/>
          <a:ln w="28575">
            <a:solidFill>
              <a:srgbClr val="2B2B29"/>
            </a:solidFill>
            <a:bevel/>
            <a:tailEnd type="arrow" w="med" len="med"/>
          </a:ln>
        </p:spPr>
      </p:cxnSp>
      <p:sp>
        <p:nvSpPr>
          <p:cNvPr id="23561" name="Freeform 3"/>
          <p:cNvSpPr>
            <a:spLocks noChangeArrowheads="1"/>
          </p:cNvSpPr>
          <p:nvPr/>
        </p:nvSpPr>
        <p:spPr bwMode="auto">
          <a:xfrm rot="-8545823">
            <a:off x="5770563" y="185738"/>
            <a:ext cx="4951412" cy="915987"/>
          </a:xfrm>
          <a:custGeom>
            <a:avLst/>
            <a:gdLst>
              <a:gd name="T0" fmla="*/ 0 w 6181611"/>
              <a:gd name="T1" fmla="*/ 0 h 719999"/>
              <a:gd name="T2" fmla="*/ 2544554 w 6181611"/>
              <a:gd name="T3" fmla="*/ 0 h 719999"/>
              <a:gd name="T4" fmla="*/ 2544554 w 6181611"/>
              <a:gd name="T5" fmla="*/ 1886086 h 719999"/>
              <a:gd name="T6" fmla="*/ 0 w 6181611"/>
              <a:gd name="T7" fmla="*/ 1886086 h 719999"/>
              <a:gd name="T8" fmla="*/ 0 w 6181611"/>
              <a:gd name="T9" fmla="*/ 0 h 719999"/>
              <a:gd name="T10" fmla="*/ 0 60000 65536"/>
              <a:gd name="T11" fmla="*/ 0 60000 65536"/>
              <a:gd name="T12" fmla="*/ 0 60000 65536"/>
              <a:gd name="T13" fmla="*/ 0 60000 65536"/>
              <a:gd name="T14" fmla="*/ 0 60000 65536"/>
              <a:gd name="T15" fmla="*/ 0 w 6181611"/>
              <a:gd name="T16" fmla="*/ 0 h 719999"/>
              <a:gd name="T17" fmla="*/ 6181611 w 6181611"/>
              <a:gd name="T18" fmla="*/ 719999 h 719999"/>
            </a:gdLst>
            <a:ahLst/>
            <a:cxnLst>
              <a:cxn ang="T10">
                <a:pos x="T0" y="T1"/>
              </a:cxn>
              <a:cxn ang="T11">
                <a:pos x="T2" y="T3"/>
              </a:cxn>
              <a:cxn ang="T12">
                <a:pos x="T4" y="T5"/>
              </a:cxn>
              <a:cxn ang="T13">
                <a:pos x="T6" y="T7"/>
              </a:cxn>
              <a:cxn ang="T14">
                <a:pos x="T8" y="T9"/>
              </a:cxn>
            </a:cxnLst>
            <a:rect l="T15" t="T16" r="T17" b="T18"/>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bevel/>
          </a:ln>
        </p:spPr>
        <p:txBody>
          <a:bodyPr anchor="ctr"/>
          <a:lstStyle/>
          <a:p>
            <a:pPr eaLnBrk="0" hangingPunct="0"/>
            <a:endParaRPr lang="zh-CN" altLang="en-US">
              <a:latin typeface="Arial" pitchFamily="34" charset="0"/>
            </a:endParaRPr>
          </a:p>
        </p:txBody>
      </p:sp>
      <p:sp>
        <p:nvSpPr>
          <p:cNvPr id="21522" name="TextBox 39"/>
          <p:cNvSpPr>
            <a:spLocks noChangeArrowheads="1"/>
          </p:cNvSpPr>
          <p:nvPr/>
        </p:nvSpPr>
        <p:spPr bwMode="auto">
          <a:xfrm rot="2300244">
            <a:off x="7164388" y="355600"/>
            <a:ext cx="2327275" cy="830263"/>
          </a:xfrm>
          <a:prstGeom prst="rect">
            <a:avLst/>
          </a:prstGeom>
          <a:noFill/>
          <a:ln w="9525">
            <a:noFill/>
            <a:miter lim="800000"/>
          </a:ln>
          <a:effectLst>
            <a:outerShdw dist="38100" dir="2700000" algn="tl" rotWithShape="0">
              <a:srgbClr val="808080">
                <a:alpha val="39998"/>
              </a:srgbClr>
            </a:outerShdw>
          </a:effectLst>
        </p:spPr>
        <p:txBody>
          <a:bodyPr>
            <a:spAutoFit/>
          </a:bodyPr>
          <a:lstStyle/>
          <a:p>
            <a:pPr algn="ctr">
              <a:defRPr/>
            </a:pPr>
            <a:r>
              <a:rPr lang="zh-CN" altLang="en-US" sz="2400" b="1">
                <a:solidFill>
                  <a:srgbClr val="DDD9C3"/>
                </a:solidFill>
                <a:latin typeface="Lantinghei SC Demibold"/>
                <a:ea typeface="Lantinghei SC Demibold"/>
                <a:cs typeface="Lantinghei SC Demibold"/>
              </a:rPr>
              <a:t>公派留学</a:t>
            </a:r>
            <a:endParaRPr lang="zh-CN" altLang="en-US" sz="2400" b="1">
              <a:solidFill>
                <a:srgbClr val="DDD9C3"/>
              </a:solidFill>
              <a:latin typeface="Lantinghei SC Demibold"/>
              <a:ea typeface="Lantinghei SC Demibold"/>
              <a:cs typeface="Lantinghei SC Demibold"/>
            </a:endParaRPr>
          </a:p>
          <a:p>
            <a:pPr algn="ctr">
              <a:defRPr/>
            </a:pPr>
            <a:r>
              <a:rPr lang="zh-CN" altLang="en-US" sz="2400" b="1">
                <a:solidFill>
                  <a:srgbClr val="DDD9C3"/>
                </a:solidFill>
                <a:latin typeface="Lantinghei SC Demibold"/>
                <a:ea typeface="Lantinghei SC Demibold"/>
                <a:cs typeface="Lantinghei SC Demibold"/>
              </a:rPr>
              <a:t>服务体系</a:t>
            </a:r>
            <a:endParaRPr lang="zh-CN" altLang="en-US" sz="2400" b="1">
              <a:solidFill>
                <a:srgbClr val="DDD9C3"/>
              </a:solidFill>
              <a:latin typeface="Lantinghei SC Demibold"/>
              <a:ea typeface="Lantinghei SC Demibold"/>
              <a:cs typeface="Lantinghei SC Demibold"/>
              <a:sym typeface="微软雅黑" pitchFamily="34" charset="-122"/>
            </a:endParaRPr>
          </a:p>
        </p:txBody>
      </p:sp>
      <p:sp>
        <p:nvSpPr>
          <p:cNvPr id="23563" name="矩形 40"/>
          <p:cNvSpPr>
            <a:spLocks noChangeArrowheads="1"/>
          </p:cNvSpPr>
          <p:nvPr/>
        </p:nvSpPr>
        <p:spPr bwMode="auto">
          <a:xfrm>
            <a:off x="3690938" y="812800"/>
            <a:ext cx="46037" cy="508000"/>
          </a:xfrm>
          <a:prstGeom prst="rect">
            <a:avLst/>
          </a:prstGeom>
          <a:solidFill>
            <a:schemeClr val="bg1"/>
          </a:solidFill>
          <a:ln w="25400">
            <a:noFill/>
            <a:miter lim="800000"/>
          </a:ln>
        </p:spPr>
        <p:txBody>
          <a:bodyPr anchor="ctr"/>
          <a:lstStyle/>
          <a:p>
            <a:pPr algn="ctr"/>
            <a:endParaRPr lang="zh-CN" altLang="zh-CN">
              <a:solidFill>
                <a:srgbClr val="FFFFFF"/>
              </a:solidFill>
              <a:latin typeface="宋体" pitchFamily="2" charset="-122"/>
              <a:sym typeface="宋体" pitchFamily="2" charset="-122"/>
            </a:endParaRPr>
          </a:p>
        </p:txBody>
      </p:sp>
      <p:sp>
        <p:nvSpPr>
          <p:cNvPr id="23564" name="矩形 44"/>
          <p:cNvSpPr>
            <a:spLocks noChangeArrowheads="1"/>
          </p:cNvSpPr>
          <p:nvPr/>
        </p:nvSpPr>
        <p:spPr bwMode="auto">
          <a:xfrm>
            <a:off x="3690938" y="1905000"/>
            <a:ext cx="46037" cy="508000"/>
          </a:xfrm>
          <a:prstGeom prst="rect">
            <a:avLst/>
          </a:prstGeom>
          <a:solidFill>
            <a:schemeClr val="bg1"/>
          </a:solidFill>
          <a:ln w="25400">
            <a:noFill/>
            <a:miter lim="800000"/>
          </a:ln>
        </p:spPr>
        <p:txBody>
          <a:bodyPr anchor="ctr"/>
          <a:lstStyle/>
          <a:p>
            <a:pPr algn="ctr"/>
            <a:endParaRPr lang="zh-CN" altLang="zh-CN">
              <a:solidFill>
                <a:srgbClr val="FFFFFF"/>
              </a:solidFill>
              <a:latin typeface="宋体" pitchFamily="2" charset="-122"/>
              <a:sym typeface="宋体" pitchFamily="2" charset="-122"/>
            </a:endParaRPr>
          </a:p>
        </p:txBody>
      </p:sp>
      <p:sp>
        <p:nvSpPr>
          <p:cNvPr id="23565" name="矩形 45"/>
          <p:cNvSpPr>
            <a:spLocks noChangeArrowheads="1"/>
          </p:cNvSpPr>
          <p:nvPr/>
        </p:nvSpPr>
        <p:spPr bwMode="auto">
          <a:xfrm>
            <a:off x="3690938" y="3003550"/>
            <a:ext cx="46037" cy="509588"/>
          </a:xfrm>
          <a:prstGeom prst="rect">
            <a:avLst/>
          </a:prstGeom>
          <a:solidFill>
            <a:schemeClr val="bg1"/>
          </a:solidFill>
          <a:ln w="25400">
            <a:noFill/>
            <a:miter lim="800000"/>
          </a:ln>
        </p:spPr>
        <p:txBody>
          <a:bodyPr anchor="ctr"/>
          <a:lstStyle/>
          <a:p>
            <a:pPr algn="ctr"/>
            <a:endParaRPr lang="zh-CN" altLang="zh-CN">
              <a:solidFill>
                <a:srgbClr val="FFFFFF"/>
              </a:solidFill>
              <a:latin typeface="宋体" pitchFamily="2" charset="-122"/>
              <a:sym typeface="宋体" pitchFamily="2" charset="-122"/>
            </a:endParaRPr>
          </a:p>
        </p:txBody>
      </p:sp>
      <p:sp>
        <p:nvSpPr>
          <p:cNvPr id="23566" name="TextBox 46"/>
          <p:cNvSpPr>
            <a:spLocks noChangeArrowheads="1"/>
          </p:cNvSpPr>
          <p:nvPr/>
        </p:nvSpPr>
        <p:spPr bwMode="auto">
          <a:xfrm>
            <a:off x="3744913" y="868363"/>
            <a:ext cx="3455987" cy="369887"/>
          </a:xfrm>
          <a:prstGeom prst="rect">
            <a:avLst/>
          </a:prstGeom>
          <a:noFill/>
          <a:ln w="9525">
            <a:noFill/>
            <a:miter lim="800000"/>
          </a:ln>
        </p:spPr>
        <p:txBody>
          <a:bodyPr>
            <a:spAutoFit/>
          </a:bodyPr>
          <a:lstStyle/>
          <a:p>
            <a:pPr algn="ctr"/>
            <a:r>
              <a:rPr lang="zh-CN" altLang="en-US" b="1">
                <a:solidFill>
                  <a:srgbClr val="D9D9D9"/>
                </a:solidFill>
                <a:latin typeface="Lantinghei SC Demibold"/>
                <a:ea typeface="Lantinghei SC Demibold"/>
                <a:cs typeface="Lantinghei SC Demibold"/>
              </a:rPr>
              <a:t>国家留学基金管理委员会秘书处</a:t>
            </a:r>
            <a:endParaRPr lang="zh-CN" altLang="en-US" b="1">
              <a:solidFill>
                <a:srgbClr val="D9D9D9"/>
              </a:solidFill>
              <a:latin typeface="Lantinghei SC Demibold"/>
              <a:ea typeface="Lantinghei SC Demibold"/>
              <a:cs typeface="Lantinghei SC Demibold"/>
            </a:endParaRPr>
          </a:p>
        </p:txBody>
      </p:sp>
      <p:sp>
        <p:nvSpPr>
          <p:cNvPr id="21527" name="矩形 1"/>
          <p:cNvSpPr>
            <a:spLocks noChangeArrowheads="1"/>
          </p:cNvSpPr>
          <p:nvPr/>
        </p:nvSpPr>
        <p:spPr bwMode="auto">
          <a:xfrm>
            <a:off x="195263" y="168275"/>
            <a:ext cx="4264025" cy="522288"/>
          </a:xfrm>
          <a:prstGeom prst="rect">
            <a:avLst/>
          </a:prstGeom>
          <a:noFill/>
          <a:ln w="9525">
            <a:noFill/>
            <a:miter lim="800000"/>
          </a:ln>
          <a:effectLst>
            <a:outerShdw dist="38100" dir="2700000" algn="tl" rotWithShape="0">
              <a:srgbClr val="808080">
                <a:alpha val="39998"/>
              </a:srgbClr>
            </a:outerShdw>
          </a:effectLst>
        </p:spPr>
        <p:txBody>
          <a:bodyPr wrap="none">
            <a:spAutoFit/>
          </a:bodyPr>
          <a:lstStyle/>
          <a:p>
            <a:pPr algn="ctr">
              <a:defRPr/>
            </a:pPr>
            <a:r>
              <a:rPr lang="zh-CN" altLang="en-US" sz="2800" b="1">
                <a:solidFill>
                  <a:srgbClr val="D9D9D9"/>
                </a:solidFill>
                <a:latin typeface="Lantinghei SC Demibold"/>
                <a:ea typeface="Lantinghei SC Demibold"/>
                <a:cs typeface="Lantinghei SC Demibold"/>
              </a:rPr>
              <a:t>教育部</a:t>
            </a:r>
            <a:r>
              <a:rPr lang="en-US" altLang="zh-CN" sz="2800" b="1">
                <a:solidFill>
                  <a:srgbClr val="D9D9D9"/>
                </a:solidFill>
                <a:latin typeface="Lantinghei SC Demibold"/>
                <a:ea typeface="Lantinghei SC Demibold"/>
                <a:cs typeface="Lantinghei SC Demibold"/>
              </a:rPr>
              <a:t>--</a:t>
            </a:r>
            <a:r>
              <a:rPr lang="zh-CN" altLang="en-US" sz="2800" b="1">
                <a:solidFill>
                  <a:srgbClr val="D9D9D9"/>
                </a:solidFill>
                <a:latin typeface="Lantinghei SC Demibold"/>
                <a:ea typeface="Lantinghei SC Demibold"/>
                <a:cs typeface="Lantinghei SC Demibold"/>
              </a:rPr>
              <a:t>选、派、管、回</a:t>
            </a:r>
            <a:endParaRPr lang="zh-CN" altLang="en-US" sz="2800" b="1">
              <a:solidFill>
                <a:srgbClr val="D9D9D9"/>
              </a:solidFill>
              <a:latin typeface="Lantinghei SC Demibold"/>
              <a:ea typeface="Lantinghei SC Demibold"/>
              <a:cs typeface="Lantinghei SC Demibold"/>
            </a:endParaRPr>
          </a:p>
        </p:txBody>
      </p:sp>
      <p:cxnSp>
        <p:nvCxnSpPr>
          <p:cNvPr id="23568" name="直接箭头连接符 36"/>
          <p:cNvCxnSpPr>
            <a:cxnSpLocks noChangeShapeType="1"/>
          </p:cNvCxnSpPr>
          <p:nvPr/>
        </p:nvCxnSpPr>
        <p:spPr bwMode="auto">
          <a:xfrm flipV="1">
            <a:off x="212725" y="889000"/>
            <a:ext cx="2719388" cy="1857375"/>
          </a:xfrm>
          <a:prstGeom prst="straightConnector1">
            <a:avLst/>
          </a:prstGeom>
          <a:noFill/>
          <a:ln w="28575">
            <a:solidFill>
              <a:srgbClr val="2B2B29"/>
            </a:solidFill>
            <a:bevel/>
            <a:tailEnd type="arrow" w="med" len="med"/>
          </a:ln>
        </p:spPr>
      </p:cxnSp>
      <p:sp>
        <p:nvSpPr>
          <p:cNvPr id="23569" name="矩形 30"/>
          <p:cNvSpPr>
            <a:spLocks noChangeArrowheads="1"/>
          </p:cNvSpPr>
          <p:nvPr/>
        </p:nvSpPr>
        <p:spPr bwMode="auto">
          <a:xfrm>
            <a:off x="3043238" y="4024313"/>
            <a:ext cx="5776912" cy="790575"/>
          </a:xfrm>
          <a:prstGeom prst="rect">
            <a:avLst/>
          </a:prstGeom>
          <a:solidFill>
            <a:srgbClr val="2B2B29"/>
          </a:solidFill>
          <a:ln w="25400">
            <a:noFill/>
            <a:miter lim="800000"/>
          </a:ln>
        </p:spPr>
        <p:txBody>
          <a:bodyPr anchor="ctr"/>
          <a:lstStyle/>
          <a:p>
            <a:pPr algn="ctr"/>
            <a:endParaRPr lang="zh-CN" altLang="zh-CN">
              <a:solidFill>
                <a:srgbClr val="FFFFFF"/>
              </a:solidFill>
              <a:latin typeface="宋体" pitchFamily="2" charset="-122"/>
              <a:sym typeface="宋体" pitchFamily="2" charset="-122"/>
            </a:endParaRPr>
          </a:p>
        </p:txBody>
      </p:sp>
      <p:sp>
        <p:nvSpPr>
          <p:cNvPr id="23570" name="矩形 45"/>
          <p:cNvSpPr>
            <a:spLocks noChangeArrowheads="1"/>
          </p:cNvSpPr>
          <p:nvPr/>
        </p:nvSpPr>
        <p:spPr bwMode="auto">
          <a:xfrm>
            <a:off x="3690938" y="4170363"/>
            <a:ext cx="46037" cy="509587"/>
          </a:xfrm>
          <a:prstGeom prst="rect">
            <a:avLst/>
          </a:prstGeom>
          <a:solidFill>
            <a:schemeClr val="bg1"/>
          </a:solidFill>
          <a:ln w="25400">
            <a:noFill/>
            <a:miter lim="800000"/>
          </a:ln>
        </p:spPr>
        <p:txBody>
          <a:bodyPr anchor="ctr"/>
          <a:lstStyle/>
          <a:p>
            <a:pPr algn="ctr"/>
            <a:endParaRPr lang="zh-CN" altLang="zh-CN">
              <a:solidFill>
                <a:srgbClr val="FFFFFF"/>
              </a:solidFill>
              <a:latin typeface="宋体" pitchFamily="2" charset="-122"/>
              <a:sym typeface="宋体" pitchFamily="2" charset="-122"/>
            </a:endParaRPr>
          </a:p>
        </p:txBody>
      </p:sp>
      <p:sp>
        <p:nvSpPr>
          <p:cNvPr id="23571" name="文本框 3"/>
          <p:cNvSpPr txBox="1">
            <a:spLocks noChangeArrowheads="1"/>
          </p:cNvSpPr>
          <p:nvPr/>
        </p:nvSpPr>
        <p:spPr bwMode="auto">
          <a:xfrm>
            <a:off x="3148013" y="835025"/>
            <a:ext cx="492125" cy="461963"/>
          </a:xfrm>
          <a:prstGeom prst="rect">
            <a:avLst/>
          </a:prstGeom>
          <a:noFill/>
          <a:ln w="9525">
            <a:noFill/>
            <a:miter lim="800000"/>
          </a:ln>
        </p:spPr>
        <p:txBody>
          <a:bodyPr wrap="none">
            <a:spAutoFit/>
          </a:bodyPr>
          <a:lstStyle/>
          <a:p>
            <a:pPr algn="ctr"/>
            <a:r>
              <a:rPr lang="zh-CN" altLang="en-US" sz="2400" b="1">
                <a:solidFill>
                  <a:srgbClr val="FF0000"/>
                </a:solidFill>
                <a:latin typeface="Lantinghei SC Demibold"/>
                <a:ea typeface="Lantinghei SC Demibold"/>
                <a:cs typeface="Lantinghei SC Demibold"/>
              </a:rPr>
              <a:t>选</a:t>
            </a:r>
            <a:endParaRPr lang="zh-CN" altLang="en-US" sz="2400" b="1">
              <a:solidFill>
                <a:srgbClr val="FF0000"/>
              </a:solidFill>
              <a:latin typeface="Lantinghei SC Demibold"/>
              <a:ea typeface="Lantinghei SC Demibold"/>
              <a:cs typeface="Lantinghei SC Demibold"/>
            </a:endParaRPr>
          </a:p>
        </p:txBody>
      </p:sp>
      <p:sp>
        <p:nvSpPr>
          <p:cNvPr id="23572" name="文本框 40"/>
          <p:cNvSpPr txBox="1">
            <a:spLocks noChangeArrowheads="1"/>
          </p:cNvSpPr>
          <p:nvPr/>
        </p:nvSpPr>
        <p:spPr bwMode="auto">
          <a:xfrm>
            <a:off x="3148013" y="1952625"/>
            <a:ext cx="492125" cy="461963"/>
          </a:xfrm>
          <a:prstGeom prst="rect">
            <a:avLst/>
          </a:prstGeom>
          <a:noFill/>
          <a:ln w="9525">
            <a:noFill/>
            <a:miter lim="800000"/>
          </a:ln>
        </p:spPr>
        <p:txBody>
          <a:bodyPr wrap="none">
            <a:spAutoFit/>
          </a:bodyPr>
          <a:lstStyle/>
          <a:p>
            <a:pPr algn="ctr"/>
            <a:r>
              <a:rPr lang="zh-CN" altLang="en-US" sz="2400" b="1">
                <a:solidFill>
                  <a:srgbClr val="FF0000"/>
                </a:solidFill>
                <a:latin typeface="Lantinghei SC Demibold"/>
                <a:ea typeface="Lantinghei SC Demibold"/>
                <a:cs typeface="Lantinghei SC Demibold"/>
              </a:rPr>
              <a:t>派</a:t>
            </a:r>
            <a:endParaRPr lang="zh-CN" altLang="en-US" sz="2400" b="1">
              <a:solidFill>
                <a:srgbClr val="FF0000"/>
              </a:solidFill>
              <a:latin typeface="Lantinghei SC Demibold"/>
              <a:ea typeface="Lantinghei SC Demibold"/>
              <a:cs typeface="Lantinghei SC Demibold"/>
            </a:endParaRPr>
          </a:p>
        </p:txBody>
      </p:sp>
      <p:sp>
        <p:nvSpPr>
          <p:cNvPr id="23573" name="文本框 41"/>
          <p:cNvSpPr txBox="1">
            <a:spLocks noChangeArrowheads="1"/>
          </p:cNvSpPr>
          <p:nvPr/>
        </p:nvSpPr>
        <p:spPr bwMode="auto">
          <a:xfrm>
            <a:off x="3146425" y="3051175"/>
            <a:ext cx="492125" cy="461963"/>
          </a:xfrm>
          <a:prstGeom prst="rect">
            <a:avLst/>
          </a:prstGeom>
          <a:noFill/>
          <a:ln w="9525">
            <a:noFill/>
            <a:miter lim="800000"/>
          </a:ln>
        </p:spPr>
        <p:txBody>
          <a:bodyPr wrap="none">
            <a:spAutoFit/>
          </a:bodyPr>
          <a:lstStyle/>
          <a:p>
            <a:pPr algn="ctr"/>
            <a:r>
              <a:rPr lang="zh-CN" altLang="en-US" sz="2400" b="1">
                <a:solidFill>
                  <a:srgbClr val="FF0000"/>
                </a:solidFill>
                <a:latin typeface="Lantinghei SC Demibold"/>
                <a:ea typeface="Lantinghei SC Demibold"/>
                <a:cs typeface="Lantinghei SC Demibold"/>
              </a:rPr>
              <a:t>管</a:t>
            </a:r>
            <a:endParaRPr lang="zh-CN" altLang="en-US" sz="2400" b="1">
              <a:solidFill>
                <a:srgbClr val="FF0000"/>
              </a:solidFill>
              <a:latin typeface="Lantinghei SC Demibold"/>
              <a:ea typeface="Lantinghei SC Demibold"/>
              <a:cs typeface="Lantinghei SC Demibold"/>
            </a:endParaRPr>
          </a:p>
        </p:txBody>
      </p:sp>
      <p:sp>
        <p:nvSpPr>
          <p:cNvPr id="23574" name="文本框 42"/>
          <p:cNvSpPr txBox="1">
            <a:spLocks noChangeArrowheads="1"/>
          </p:cNvSpPr>
          <p:nvPr/>
        </p:nvSpPr>
        <p:spPr bwMode="auto">
          <a:xfrm>
            <a:off x="3141663" y="4219575"/>
            <a:ext cx="492125" cy="460375"/>
          </a:xfrm>
          <a:prstGeom prst="rect">
            <a:avLst/>
          </a:prstGeom>
          <a:noFill/>
          <a:ln w="9525">
            <a:noFill/>
            <a:miter lim="800000"/>
          </a:ln>
        </p:spPr>
        <p:txBody>
          <a:bodyPr wrap="none">
            <a:spAutoFit/>
          </a:bodyPr>
          <a:lstStyle/>
          <a:p>
            <a:pPr algn="ctr"/>
            <a:r>
              <a:rPr lang="zh-CN" altLang="en-US" sz="2400" b="1">
                <a:solidFill>
                  <a:srgbClr val="FF0000"/>
                </a:solidFill>
                <a:latin typeface="Lantinghei SC Demibold"/>
                <a:ea typeface="Lantinghei SC Demibold"/>
                <a:cs typeface="Lantinghei SC Demibold"/>
              </a:rPr>
              <a:t>回</a:t>
            </a:r>
            <a:endParaRPr lang="zh-CN" altLang="en-US" sz="2400" b="1">
              <a:solidFill>
                <a:srgbClr val="FF0000"/>
              </a:solidFill>
              <a:latin typeface="Lantinghei SC Demibold"/>
              <a:ea typeface="Lantinghei SC Demibold"/>
              <a:cs typeface="Lantinghei SC Demibold"/>
            </a:endParaRPr>
          </a:p>
        </p:txBody>
      </p:sp>
      <p:sp>
        <p:nvSpPr>
          <p:cNvPr id="23575" name="TextBox 46"/>
          <p:cNvSpPr>
            <a:spLocks noChangeArrowheads="1"/>
          </p:cNvSpPr>
          <p:nvPr/>
        </p:nvSpPr>
        <p:spPr bwMode="auto">
          <a:xfrm>
            <a:off x="3643313" y="1817688"/>
            <a:ext cx="3613150" cy="646112"/>
          </a:xfrm>
          <a:prstGeom prst="rect">
            <a:avLst/>
          </a:prstGeom>
          <a:noFill/>
          <a:ln w="9525">
            <a:noFill/>
            <a:miter lim="800000"/>
          </a:ln>
        </p:spPr>
        <p:txBody>
          <a:bodyPr>
            <a:spAutoFit/>
          </a:bodyPr>
          <a:lstStyle/>
          <a:p>
            <a:pPr algn="ctr"/>
            <a:r>
              <a:rPr lang="zh-CN" altLang="en-US" b="1">
                <a:solidFill>
                  <a:srgbClr val="D9D9D9"/>
                </a:solidFill>
                <a:latin typeface="Lantinghei SC Demibold"/>
                <a:ea typeface="Lantinghei SC Demibold"/>
                <a:cs typeface="Lantinghei SC Demibold"/>
              </a:rPr>
              <a:t>教育部留学服务中心、</a:t>
            </a:r>
            <a:endParaRPr lang="en-US" altLang="zh-CN" b="1">
              <a:solidFill>
                <a:srgbClr val="D9D9D9"/>
              </a:solidFill>
              <a:latin typeface="Lantinghei SC Demibold"/>
              <a:ea typeface="Lantinghei SC Demibold"/>
              <a:cs typeface="Lantinghei SC Demibold"/>
            </a:endParaRPr>
          </a:p>
          <a:p>
            <a:pPr algn="ctr"/>
            <a:r>
              <a:rPr lang="zh-CN" altLang="en-US" b="1">
                <a:solidFill>
                  <a:srgbClr val="D9D9D9"/>
                </a:solidFill>
                <a:latin typeface="Lantinghei SC Demibold"/>
                <a:ea typeface="Lantinghei SC Demibold"/>
                <a:cs typeface="Lantinghei SC Demibold"/>
              </a:rPr>
              <a:t>上海集训部、 广州留学服务中心</a:t>
            </a:r>
            <a:endParaRPr lang="zh-CN" altLang="en-US" b="1">
              <a:solidFill>
                <a:srgbClr val="D9D9D9"/>
              </a:solidFill>
              <a:latin typeface="Lantinghei SC Demibold"/>
              <a:ea typeface="Lantinghei SC Demibold"/>
              <a:cs typeface="Lantinghei SC Demibold"/>
            </a:endParaRPr>
          </a:p>
        </p:txBody>
      </p:sp>
      <p:sp>
        <p:nvSpPr>
          <p:cNvPr id="23576" name="TextBox 46"/>
          <p:cNvSpPr>
            <a:spLocks noChangeArrowheads="1"/>
          </p:cNvSpPr>
          <p:nvPr/>
        </p:nvSpPr>
        <p:spPr bwMode="auto">
          <a:xfrm>
            <a:off x="3835400" y="2954338"/>
            <a:ext cx="3455988" cy="646112"/>
          </a:xfrm>
          <a:prstGeom prst="rect">
            <a:avLst/>
          </a:prstGeom>
          <a:noFill/>
          <a:ln w="9525">
            <a:noFill/>
            <a:miter lim="800000"/>
          </a:ln>
        </p:spPr>
        <p:txBody>
          <a:bodyPr>
            <a:spAutoFit/>
          </a:bodyPr>
          <a:lstStyle/>
          <a:p>
            <a:pPr algn="ctr"/>
            <a:r>
              <a:rPr lang="zh-CN" altLang="en-US" b="1">
                <a:solidFill>
                  <a:srgbClr val="D9D9D9"/>
                </a:solidFill>
                <a:latin typeface="Lantinghei SC Demibold"/>
                <a:ea typeface="Lantinghei SC Demibold"/>
                <a:cs typeface="Lantinghei SC Demibold"/>
              </a:rPr>
              <a:t>中国驻外使（领）馆</a:t>
            </a:r>
            <a:endParaRPr lang="zh-CN" altLang="en-US" b="1">
              <a:solidFill>
                <a:srgbClr val="D9D9D9"/>
              </a:solidFill>
              <a:latin typeface="Lantinghei SC Demibold"/>
              <a:ea typeface="Lantinghei SC Demibold"/>
              <a:cs typeface="Lantinghei SC Demibold"/>
            </a:endParaRPr>
          </a:p>
          <a:p>
            <a:pPr algn="ctr"/>
            <a:r>
              <a:rPr lang="zh-CN" altLang="en-US" b="1">
                <a:solidFill>
                  <a:srgbClr val="D9D9D9"/>
                </a:solidFill>
                <a:latin typeface="Lantinghei SC Demibold"/>
                <a:ea typeface="Lantinghei SC Demibold"/>
                <a:cs typeface="Lantinghei SC Demibold"/>
              </a:rPr>
              <a:t> 教育(文化)处（组）</a:t>
            </a:r>
            <a:endParaRPr lang="zh-CN" altLang="en-US" b="1">
              <a:solidFill>
                <a:srgbClr val="D9D9D9"/>
              </a:solidFill>
              <a:latin typeface="Lantinghei SC Demibold"/>
              <a:ea typeface="Lantinghei SC Demibold"/>
              <a:cs typeface="Lantinghei SC Demibold"/>
            </a:endParaRPr>
          </a:p>
        </p:txBody>
      </p:sp>
      <p:sp>
        <p:nvSpPr>
          <p:cNvPr id="23577" name="TextBox 46"/>
          <p:cNvSpPr>
            <a:spLocks noChangeArrowheads="1"/>
          </p:cNvSpPr>
          <p:nvPr/>
        </p:nvSpPr>
        <p:spPr bwMode="auto">
          <a:xfrm>
            <a:off x="3778250" y="4110038"/>
            <a:ext cx="5041900" cy="646112"/>
          </a:xfrm>
          <a:prstGeom prst="rect">
            <a:avLst/>
          </a:prstGeom>
          <a:noFill/>
          <a:ln w="9525">
            <a:noFill/>
            <a:miter lim="800000"/>
          </a:ln>
        </p:spPr>
        <p:txBody>
          <a:bodyPr>
            <a:spAutoFit/>
          </a:bodyPr>
          <a:lstStyle/>
          <a:p>
            <a:pPr algn="ctr"/>
            <a:r>
              <a:rPr lang="zh-CN" altLang="en-US" b="1">
                <a:solidFill>
                  <a:srgbClr val="D9D9D9"/>
                </a:solidFill>
                <a:latin typeface="Lantinghei SC Demibold"/>
                <a:ea typeface="Lantinghei SC Demibold"/>
                <a:cs typeface="Lantinghei SC Demibold"/>
              </a:rPr>
              <a:t>申请人单位（学校）基金委（保证金领取等） </a:t>
            </a:r>
            <a:endParaRPr lang="zh-CN" altLang="en-US" b="1">
              <a:solidFill>
                <a:srgbClr val="D9D9D9"/>
              </a:solidFill>
              <a:latin typeface="Lantinghei SC Demibold"/>
              <a:ea typeface="Lantinghei SC Demibold"/>
              <a:cs typeface="Lantinghei SC Demibold"/>
            </a:endParaRPr>
          </a:p>
          <a:p>
            <a:pPr algn="ctr"/>
            <a:r>
              <a:rPr lang="zh-CN" altLang="en-US" b="1">
                <a:solidFill>
                  <a:srgbClr val="D9D9D9"/>
                </a:solidFill>
                <a:latin typeface="Lantinghei SC Demibold"/>
                <a:ea typeface="Lantinghei SC Demibold"/>
                <a:cs typeface="Lantinghei SC Demibold"/>
              </a:rPr>
              <a:t>教育部留学服务中心（国境外学历学位认证等）</a:t>
            </a:r>
            <a:endParaRPr lang="zh-CN" altLang="en-US" b="1">
              <a:solidFill>
                <a:srgbClr val="D9D9D9"/>
              </a:solidFill>
              <a:latin typeface="Lantinghei SC Demibold"/>
              <a:ea typeface="Lantinghei SC Demibold"/>
              <a:cs typeface="Lantinghei SC Demibold"/>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4" descr="TT截图未命名"/>
          <p:cNvPicPr>
            <a:picLocks noChangeAspect="1" noChangeArrowheads="1"/>
          </p:cNvPicPr>
          <p:nvPr/>
        </p:nvPicPr>
        <p:blipFill>
          <a:blip r:embed="rId1"/>
          <a:srcRect/>
          <a:stretch>
            <a:fillRect/>
          </a:stretch>
        </p:blipFill>
        <p:spPr bwMode="auto">
          <a:xfrm>
            <a:off x="1314450" y="457200"/>
            <a:ext cx="6572250" cy="4114800"/>
          </a:xfrm>
          <a:prstGeom prst="rect">
            <a:avLst/>
          </a:prstGeom>
          <a:noFill/>
          <a:ln w="9525">
            <a:noFill/>
            <a:miter lim="800000"/>
            <a:headEnd/>
            <a:tailEnd/>
          </a:ln>
        </p:spPr>
      </p:pic>
      <p:sp>
        <p:nvSpPr>
          <p:cNvPr id="82947" name="TextBox 2"/>
          <p:cNvSpPr txBox="1">
            <a:spLocks noChangeArrowheads="1"/>
          </p:cNvSpPr>
          <p:nvPr/>
        </p:nvSpPr>
        <p:spPr bwMode="auto">
          <a:xfrm>
            <a:off x="3600450" y="1771650"/>
            <a:ext cx="342900" cy="369888"/>
          </a:xfrm>
          <a:prstGeom prst="rect">
            <a:avLst/>
          </a:prstGeom>
          <a:solidFill>
            <a:schemeClr val="bg1"/>
          </a:solidFill>
          <a:ln w="9525">
            <a:noFill/>
            <a:miter lim="800000"/>
          </a:ln>
        </p:spPr>
        <p:txBody>
          <a:bodyPr>
            <a:spAutoFit/>
          </a:bodyPr>
          <a:lstStyle/>
          <a:p>
            <a:endParaRPr lang="zh-CN" altLang="en-US">
              <a:latin typeface="Arial" pitchFamily="34" charset="0"/>
              <a:sym typeface="Calibri" pitchFamily="34" charset="0"/>
            </a:endParaRPr>
          </a:p>
        </p:txBody>
      </p:sp>
      <p:sp>
        <p:nvSpPr>
          <p:cNvPr id="82948" name="TextBox 3"/>
          <p:cNvSpPr txBox="1">
            <a:spLocks noChangeArrowheads="1"/>
          </p:cNvSpPr>
          <p:nvPr/>
        </p:nvSpPr>
        <p:spPr bwMode="auto">
          <a:xfrm>
            <a:off x="3657600" y="1943100"/>
            <a:ext cx="685800" cy="369888"/>
          </a:xfrm>
          <a:prstGeom prst="rect">
            <a:avLst/>
          </a:prstGeom>
          <a:solidFill>
            <a:schemeClr val="bg1"/>
          </a:solidFill>
          <a:ln w="9525">
            <a:noFill/>
            <a:miter lim="800000"/>
          </a:ln>
        </p:spPr>
        <p:txBody>
          <a:bodyPr>
            <a:spAutoFit/>
          </a:bodyPr>
          <a:lstStyle/>
          <a:p>
            <a:endParaRPr lang="zh-CN" altLang="en-US">
              <a:latin typeface="Arial" pitchFamily="34" charset="0"/>
              <a:sym typeface="Calibri" pitchFamily="34" charset="0"/>
            </a:endParaRPr>
          </a:p>
        </p:txBody>
      </p:sp>
      <p:sp>
        <p:nvSpPr>
          <p:cNvPr id="82949" name="TextBox 4"/>
          <p:cNvSpPr txBox="1">
            <a:spLocks noChangeArrowheads="1"/>
          </p:cNvSpPr>
          <p:nvPr/>
        </p:nvSpPr>
        <p:spPr bwMode="auto">
          <a:xfrm>
            <a:off x="3600450" y="2228850"/>
            <a:ext cx="685800" cy="369888"/>
          </a:xfrm>
          <a:prstGeom prst="rect">
            <a:avLst/>
          </a:prstGeom>
          <a:solidFill>
            <a:schemeClr val="bg1"/>
          </a:solidFill>
          <a:ln w="9525">
            <a:noFill/>
            <a:miter lim="800000"/>
          </a:ln>
        </p:spPr>
        <p:txBody>
          <a:bodyPr>
            <a:spAutoFit/>
          </a:bodyPr>
          <a:lstStyle/>
          <a:p>
            <a:endParaRPr lang="zh-CN" altLang="en-US">
              <a:latin typeface="Arial" pitchFamily="34" charset="0"/>
              <a:sym typeface="Calibri" pitchFamily="34" charset="0"/>
            </a:endParaRPr>
          </a:p>
        </p:txBody>
      </p:sp>
      <p:sp>
        <p:nvSpPr>
          <p:cNvPr id="82950" name="TextBox 5"/>
          <p:cNvSpPr txBox="1">
            <a:spLocks noChangeArrowheads="1"/>
          </p:cNvSpPr>
          <p:nvPr/>
        </p:nvSpPr>
        <p:spPr bwMode="auto">
          <a:xfrm>
            <a:off x="3543300" y="2800350"/>
            <a:ext cx="685800" cy="369888"/>
          </a:xfrm>
          <a:prstGeom prst="rect">
            <a:avLst/>
          </a:prstGeom>
          <a:solidFill>
            <a:schemeClr val="bg1"/>
          </a:solidFill>
          <a:ln w="9525">
            <a:noFill/>
            <a:miter lim="800000"/>
          </a:ln>
        </p:spPr>
        <p:txBody>
          <a:bodyPr>
            <a:spAutoFit/>
          </a:bodyPr>
          <a:lstStyle/>
          <a:p>
            <a:endParaRPr lang="zh-CN" altLang="en-US">
              <a:latin typeface="Arial" pitchFamily="34" charset="0"/>
              <a:sym typeface="Calibri" pitchFamily="34" charset="0"/>
            </a:endParaRPr>
          </a:p>
        </p:txBody>
      </p:sp>
      <p:sp>
        <p:nvSpPr>
          <p:cNvPr id="82951" name="TextBox 6"/>
          <p:cNvSpPr txBox="1">
            <a:spLocks noChangeArrowheads="1"/>
          </p:cNvSpPr>
          <p:nvPr/>
        </p:nvSpPr>
        <p:spPr bwMode="auto">
          <a:xfrm>
            <a:off x="3600450" y="3143250"/>
            <a:ext cx="1257300" cy="369888"/>
          </a:xfrm>
          <a:prstGeom prst="rect">
            <a:avLst/>
          </a:prstGeom>
          <a:solidFill>
            <a:schemeClr val="bg1"/>
          </a:solidFill>
          <a:ln w="9525">
            <a:noFill/>
            <a:miter lim="800000"/>
          </a:ln>
        </p:spPr>
        <p:txBody>
          <a:bodyPr>
            <a:spAutoFit/>
          </a:bodyPr>
          <a:lstStyle/>
          <a:p>
            <a:endParaRPr lang="zh-CN" altLang="en-US">
              <a:latin typeface="Arial" pitchFamily="34" charset="0"/>
              <a:sym typeface="Calibri" pitchFamily="34" charset="0"/>
            </a:endParaRPr>
          </a:p>
        </p:txBody>
      </p:sp>
      <p:sp>
        <p:nvSpPr>
          <p:cNvPr id="82952" name="TextBox 8"/>
          <p:cNvSpPr txBox="1">
            <a:spLocks noChangeArrowheads="1"/>
          </p:cNvSpPr>
          <p:nvPr/>
        </p:nvSpPr>
        <p:spPr bwMode="auto">
          <a:xfrm>
            <a:off x="5600700" y="1885950"/>
            <a:ext cx="685800" cy="369888"/>
          </a:xfrm>
          <a:prstGeom prst="rect">
            <a:avLst/>
          </a:prstGeom>
          <a:solidFill>
            <a:schemeClr val="bg1"/>
          </a:solidFill>
          <a:ln w="9525">
            <a:noFill/>
            <a:miter lim="800000"/>
          </a:ln>
        </p:spPr>
        <p:txBody>
          <a:bodyPr>
            <a:spAutoFit/>
          </a:bodyPr>
          <a:lstStyle/>
          <a:p>
            <a:endParaRPr lang="zh-CN" altLang="en-US">
              <a:latin typeface="Arial" pitchFamily="34" charset="0"/>
              <a:sym typeface="Calibri" pitchFamily="34" charset="0"/>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3"/>
          <p:cNvSpPr>
            <a:spLocks noGrp="1" noChangeArrowheads="1"/>
          </p:cNvSpPr>
          <p:nvPr>
            <p:ph idx="1"/>
          </p:nvPr>
        </p:nvSpPr>
        <p:spPr>
          <a:xfrm>
            <a:off x="539750" y="627063"/>
            <a:ext cx="7993063" cy="3943350"/>
          </a:xfrm>
        </p:spPr>
        <p:txBody>
          <a:bodyPr/>
          <a:lstStyle/>
          <a:p>
            <a:pPr eaLnBrk="1" hangingPunct="1">
              <a:buFont typeface="Wingdings" pitchFamily="2" charset="2"/>
              <a:buNone/>
            </a:pPr>
            <a:r>
              <a:rPr lang="en-US" altLang="zh-CN" b="1" smtClean="0">
                <a:solidFill>
                  <a:srgbClr val="FF0000"/>
                </a:solidFill>
                <a:latin typeface="黑体" pitchFamily="2" charset="-122"/>
                <a:ea typeface="黑体" pitchFamily="2" charset="-122"/>
              </a:rPr>
              <a:t>3.</a:t>
            </a:r>
            <a:r>
              <a:rPr lang="zh-CN" altLang="en-US" b="1" smtClean="0">
                <a:solidFill>
                  <a:srgbClr val="FF0000"/>
                </a:solidFill>
                <a:latin typeface="黑体" pitchFamily="2" charset="-122"/>
                <a:ea typeface="黑体" pitchFamily="2" charset="-122"/>
              </a:rPr>
              <a:t>提交并打印基本情况表</a:t>
            </a:r>
            <a:endParaRPr lang="zh-CN" altLang="en-US" b="1" smtClean="0">
              <a:solidFill>
                <a:srgbClr val="FF0000"/>
              </a:solidFill>
              <a:latin typeface="黑体" pitchFamily="2" charset="-122"/>
              <a:ea typeface="黑体" pitchFamily="2" charset="-122"/>
            </a:endParaRPr>
          </a:p>
          <a:p>
            <a:pPr eaLnBrk="1" hangingPunct="1">
              <a:buFont typeface="Wingdings" pitchFamily="2" charset="2"/>
              <a:buNone/>
            </a:pPr>
            <a:r>
              <a:rPr lang="zh-CN" altLang="en-US" b="1" smtClean="0">
                <a:solidFill>
                  <a:srgbClr val="DDD9C3"/>
                </a:solidFill>
                <a:latin typeface="黑体" pitchFamily="2" charset="-122"/>
                <a:ea typeface="黑体" pitchFamily="2" charset="-122"/>
              </a:rPr>
              <a:t>  </a:t>
            </a:r>
            <a:endParaRPr lang="en-US" altLang="zh-CN" b="1" smtClean="0">
              <a:solidFill>
                <a:srgbClr val="DDD9C3"/>
              </a:solidFill>
              <a:latin typeface="黑体" pitchFamily="2" charset="-122"/>
              <a:ea typeface="黑体" pitchFamily="2" charset="-122"/>
            </a:endParaRPr>
          </a:p>
          <a:p>
            <a:pPr eaLnBrk="1" hangingPunct="1">
              <a:buFont typeface="Wingdings" pitchFamily="2" charset="2"/>
              <a:buNone/>
            </a:pPr>
            <a:r>
              <a:rPr lang="en-US" altLang="zh-CN" b="1" smtClean="0">
                <a:solidFill>
                  <a:srgbClr val="DDD9C3"/>
                </a:solidFill>
                <a:latin typeface="黑体" pitchFamily="2" charset="-122"/>
                <a:ea typeface="黑体" pitchFamily="2" charset="-122"/>
              </a:rPr>
              <a:t>  </a:t>
            </a:r>
            <a:r>
              <a:rPr lang="zh-CN" altLang="en-US" b="1" smtClean="0">
                <a:solidFill>
                  <a:srgbClr val="DDD9C3"/>
                </a:solidFill>
                <a:latin typeface="黑体" pitchFamily="2" charset="-122"/>
                <a:ea typeface="黑体" pitchFamily="2" charset="-122"/>
              </a:rPr>
              <a:t>填写完成所有内容后，点击“提交”按钮，完成 表格填写。</a:t>
            </a:r>
            <a:endParaRPr lang="en-US" altLang="zh-CN" b="1" smtClean="0">
              <a:solidFill>
                <a:srgbClr val="DDD9C3"/>
              </a:solidFill>
              <a:latin typeface="黑体" pitchFamily="2" charset="-122"/>
              <a:ea typeface="黑体" pitchFamily="2" charset="-122"/>
            </a:endParaRPr>
          </a:p>
          <a:p>
            <a:pPr eaLnBrk="1" hangingPunct="1">
              <a:buFont typeface="Wingdings" pitchFamily="2" charset="2"/>
              <a:buNone/>
            </a:pPr>
            <a:endParaRPr lang="zh-CN" altLang="en-US" b="1" smtClean="0">
              <a:solidFill>
                <a:srgbClr val="DDD9C3"/>
              </a:solidFill>
              <a:latin typeface="黑体" pitchFamily="2" charset="-122"/>
              <a:ea typeface="黑体" pitchFamily="2" charset="-122"/>
            </a:endParaRPr>
          </a:p>
          <a:p>
            <a:pPr eaLnBrk="1" hangingPunct="1">
              <a:buFont typeface="Wingdings" pitchFamily="2" charset="2"/>
              <a:buNone/>
            </a:pPr>
            <a:r>
              <a:rPr lang="zh-CN" altLang="en-US" b="1" smtClean="0">
                <a:solidFill>
                  <a:srgbClr val="DDD9C3"/>
                </a:solidFill>
                <a:latin typeface="黑体" pitchFamily="2" charset="-122"/>
                <a:ea typeface="黑体" pitchFamily="2" charset="-122"/>
              </a:rPr>
              <a:t>  成功提交后，点击“预览”按钮打印已提交的基本情况表。</a:t>
            </a:r>
            <a:endParaRPr lang="zh-CN" altLang="en-US" b="1" smtClean="0">
              <a:solidFill>
                <a:srgbClr val="DDD9C3"/>
              </a:solidFill>
              <a:latin typeface="黑体" pitchFamily="2" charset="-122"/>
              <a:ea typeface="黑体" pitchFamily="2" charset="-122"/>
            </a:endParaRPr>
          </a:p>
          <a:p>
            <a:pPr eaLnBrk="1" hangingPunct="1">
              <a:buFont typeface="Wingdings" pitchFamily="2" charset="2"/>
              <a:buNone/>
            </a:pPr>
            <a:endParaRPr lang="zh-CN" altLang="en-US" sz="2200" smtClean="0">
              <a:solidFill>
                <a:srgbClr val="DDD9C3"/>
              </a:solidFill>
              <a:latin typeface="华文细黑" pitchFamily="2" charset="-122"/>
              <a:ea typeface="华文细黑" pitchFamily="2" charset="-122"/>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3"/>
          <p:cNvSpPr>
            <a:spLocks noGrp="1" noChangeArrowheads="1"/>
          </p:cNvSpPr>
          <p:nvPr>
            <p:ph idx="1"/>
          </p:nvPr>
        </p:nvSpPr>
        <p:spPr>
          <a:xfrm>
            <a:off x="539750" y="627063"/>
            <a:ext cx="8208963" cy="3960812"/>
          </a:xfrm>
        </p:spPr>
        <p:txBody>
          <a:bodyPr/>
          <a:lstStyle/>
          <a:p>
            <a:pPr eaLnBrk="1" hangingPunct="1"/>
            <a:r>
              <a:rPr lang="zh-CN" altLang="en-US" b="1" smtClean="0">
                <a:solidFill>
                  <a:srgbClr val="DDD9C3"/>
                </a:solidFill>
                <a:latin typeface="黑体" pitchFamily="2" charset="-122"/>
                <a:ea typeface="黑体" pitchFamily="2" charset="-122"/>
              </a:rPr>
              <a:t>所有通过我处办理派出手续的留学人员均需使用此系统，在线填写提交</a:t>
            </a:r>
            <a:r>
              <a:rPr lang="en-US" altLang="zh-CN" b="1" smtClean="0">
                <a:solidFill>
                  <a:srgbClr val="DDD9C3"/>
                </a:solidFill>
                <a:latin typeface="黑体" pitchFamily="2" charset="-122"/>
                <a:ea typeface="黑体" pitchFamily="2" charset="-122"/>
              </a:rPr>
              <a:t>《</a:t>
            </a:r>
            <a:r>
              <a:rPr lang="zh-CN" altLang="en-US" b="1" smtClean="0">
                <a:solidFill>
                  <a:srgbClr val="DDD9C3"/>
                </a:solidFill>
                <a:latin typeface="黑体" pitchFamily="2" charset="-122"/>
                <a:ea typeface="黑体" pitchFamily="2" charset="-122"/>
              </a:rPr>
              <a:t>留学人员基本情况表</a:t>
            </a:r>
            <a:r>
              <a:rPr lang="en-US" altLang="zh-CN" b="1" smtClean="0">
                <a:solidFill>
                  <a:srgbClr val="DDD9C3"/>
                </a:solidFill>
                <a:latin typeface="黑体" pitchFamily="2" charset="-122"/>
                <a:ea typeface="黑体" pitchFamily="2" charset="-122"/>
              </a:rPr>
              <a:t>》</a:t>
            </a:r>
            <a:r>
              <a:rPr lang="zh-CN" altLang="en-US" b="1" smtClean="0">
                <a:solidFill>
                  <a:srgbClr val="DDD9C3"/>
                </a:solidFill>
                <a:latin typeface="黑体" pitchFamily="2" charset="-122"/>
                <a:ea typeface="黑体" pitchFamily="2" charset="-122"/>
              </a:rPr>
              <a:t>。</a:t>
            </a:r>
            <a:endParaRPr lang="zh-CN" altLang="en-US" b="1" smtClean="0">
              <a:solidFill>
                <a:srgbClr val="DDD9C3"/>
              </a:solidFill>
              <a:latin typeface="黑体" pitchFamily="2" charset="-122"/>
              <a:ea typeface="黑体" pitchFamily="2" charset="-122"/>
            </a:endParaRPr>
          </a:p>
          <a:p>
            <a:pPr eaLnBrk="1" hangingPunct="1">
              <a:buFont typeface="Wingdings" pitchFamily="2" charset="2"/>
              <a:buNone/>
            </a:pPr>
            <a:endParaRPr lang="zh-CN" altLang="en-US" b="1" smtClean="0">
              <a:solidFill>
                <a:srgbClr val="DDD9C3"/>
              </a:solidFill>
              <a:latin typeface="黑体" pitchFamily="2" charset="-122"/>
              <a:ea typeface="黑体" pitchFamily="2" charset="-122"/>
            </a:endParaRPr>
          </a:p>
          <a:p>
            <a:pPr eaLnBrk="1" hangingPunct="1"/>
            <a:r>
              <a:rPr lang="zh-CN" altLang="en-US" b="1" smtClean="0">
                <a:solidFill>
                  <a:srgbClr val="DDD9C3"/>
                </a:solidFill>
                <a:latin typeface="黑体" pitchFamily="2" charset="-122"/>
                <a:ea typeface="黑体" pitchFamily="2" charset="-122"/>
              </a:rPr>
              <a:t>在我处办理签证的留学人员，还可通过此系统查询办理签证的状态，系统一旦显示</a:t>
            </a:r>
            <a:r>
              <a:rPr lang="zh-CN" altLang="en-US" b="1" smtClean="0">
                <a:solidFill>
                  <a:srgbClr val="FFC000"/>
                </a:solidFill>
                <a:latin typeface="黑体" pitchFamily="2" charset="-122"/>
                <a:ea typeface="黑体" pitchFamily="2" charset="-122"/>
              </a:rPr>
              <a:t>“已下签”</a:t>
            </a:r>
            <a:r>
              <a:rPr lang="zh-CN" altLang="en-US" b="1" smtClean="0">
                <a:solidFill>
                  <a:srgbClr val="DDD9C3"/>
                </a:solidFill>
                <a:latin typeface="黑体" pitchFamily="2" charset="-122"/>
                <a:ea typeface="黑体" pitchFamily="2" charset="-122"/>
              </a:rPr>
              <a:t>即说明签证已办好。</a:t>
            </a:r>
            <a:endParaRPr lang="zh-CN" altLang="en-US" b="1" smtClean="0">
              <a:solidFill>
                <a:srgbClr val="DDD9C3"/>
              </a:solidFill>
              <a:latin typeface="黑体" pitchFamily="2" charset="-122"/>
              <a:ea typeface="黑体" pitchFamily="2" charset="-122"/>
            </a:endParaRPr>
          </a:p>
          <a:p>
            <a:pPr eaLnBrk="1" hangingPunct="1"/>
            <a:endParaRPr lang="zh-CN" altLang="en-US" sz="2200" smtClean="0">
              <a:solidFill>
                <a:srgbClr val="DDD9C3"/>
              </a:solidFill>
              <a:latin typeface="华文细黑" pitchFamily="2" charset="-122"/>
              <a:ea typeface="华文细黑" pitchFamily="2" charset="-122"/>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2" descr="图片11"/>
          <p:cNvPicPr>
            <a:picLocks noGrp="1" noChangeAspect="1" noChangeArrowheads="1"/>
          </p:cNvPicPr>
          <p:nvPr>
            <p:ph/>
          </p:nvPr>
        </p:nvPicPr>
        <p:blipFill>
          <a:blip r:embed="rId1"/>
          <a:srcRect/>
          <a:stretch>
            <a:fillRect/>
          </a:stretch>
        </p:blipFill>
        <p:spPr>
          <a:xfrm>
            <a:off x="1508125" y="893763"/>
            <a:ext cx="6127750" cy="3127375"/>
          </a:xfrm>
        </p:spPr>
      </p:pic>
      <p:sp>
        <p:nvSpPr>
          <p:cNvPr id="86019" name="矩形 3"/>
          <p:cNvSpPr>
            <a:spLocks noChangeArrowheads="1"/>
          </p:cNvSpPr>
          <p:nvPr/>
        </p:nvSpPr>
        <p:spPr bwMode="auto">
          <a:xfrm>
            <a:off x="5746750" y="1428750"/>
            <a:ext cx="639763" cy="746125"/>
          </a:xfrm>
          <a:prstGeom prst="rect">
            <a:avLst/>
          </a:prstGeom>
          <a:noFill/>
          <a:ln w="38100">
            <a:solidFill>
              <a:srgbClr val="FF0000"/>
            </a:solidFill>
            <a:miter lim="800000"/>
          </a:ln>
        </p:spPr>
        <p:txBody>
          <a:bodyPr anchor="ctr"/>
          <a:lstStyle/>
          <a:p>
            <a:endParaRPr lang="zh-CN" altLang="en-US">
              <a:solidFill>
                <a:srgbClr val="FFFFFF"/>
              </a:solidFill>
              <a:latin typeface="Verdana" pitchFamily="34" charset="0"/>
              <a:sym typeface="Calibri" pitchFamily="34" charset="0"/>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7042" name="矩形 1"/>
          <p:cNvSpPr>
            <a:spLocks noChangeArrowheads="1"/>
          </p:cNvSpPr>
          <p:nvPr/>
        </p:nvSpPr>
        <p:spPr bwMode="auto">
          <a:xfrm>
            <a:off x="4859338" y="1635125"/>
            <a:ext cx="4572000" cy="2678113"/>
          </a:xfrm>
          <a:prstGeom prst="rect">
            <a:avLst/>
          </a:prstGeom>
          <a:noFill/>
          <a:ln w="9525">
            <a:noFill/>
            <a:miter lim="800000"/>
          </a:ln>
        </p:spPr>
        <p:txBody>
          <a:bodyPr>
            <a:spAutoFit/>
          </a:bodyPr>
          <a:lstStyle/>
          <a:p>
            <a:pPr>
              <a:lnSpc>
                <a:spcPct val="150000"/>
              </a:lnSpc>
            </a:pPr>
            <a:r>
              <a:rPr lang="en-US" altLang="zh-CN" sz="2800" b="1">
                <a:solidFill>
                  <a:srgbClr val="C4BD97"/>
                </a:solidFill>
                <a:latin typeface="黑体" pitchFamily="2" charset="-122"/>
                <a:ea typeface="黑体" pitchFamily="2" charset="-122"/>
              </a:rPr>
              <a:t>4.</a:t>
            </a:r>
            <a:r>
              <a:rPr lang="zh-CN" altLang="en-US" sz="2800" b="1">
                <a:solidFill>
                  <a:srgbClr val="C4BD97"/>
                </a:solidFill>
                <a:latin typeface="黑体" pitchFamily="2" charset="-122"/>
                <a:ea typeface="黑体" pitchFamily="2" charset="-122"/>
              </a:rPr>
              <a:t>安全防范</a:t>
            </a:r>
            <a:endParaRPr lang="zh-CN" altLang="en-US" sz="2800" b="1">
              <a:solidFill>
                <a:srgbClr val="C4BD97"/>
              </a:solidFill>
              <a:latin typeface="黑体" pitchFamily="2" charset="-122"/>
              <a:ea typeface="黑体" pitchFamily="2" charset="-122"/>
            </a:endParaRPr>
          </a:p>
          <a:p>
            <a:pPr>
              <a:lnSpc>
                <a:spcPct val="150000"/>
              </a:lnSpc>
            </a:pPr>
            <a:r>
              <a:rPr lang="en-US" altLang="zh-CN" sz="2800" b="1">
                <a:solidFill>
                  <a:srgbClr val="C4BD97"/>
                </a:solidFill>
                <a:latin typeface="黑体" pitchFamily="2" charset="-122"/>
                <a:ea typeface="黑体" pitchFamily="2" charset="-122"/>
              </a:rPr>
              <a:t>5.</a:t>
            </a:r>
            <a:r>
              <a:rPr lang="zh-CN" altLang="en-US" sz="2800" b="1">
                <a:solidFill>
                  <a:srgbClr val="C4BD97"/>
                </a:solidFill>
                <a:latin typeface="黑体" pitchFamily="2" charset="-122"/>
                <a:ea typeface="黑体" pitchFamily="2" charset="-122"/>
              </a:rPr>
              <a:t>涉外礼仪</a:t>
            </a:r>
            <a:endParaRPr lang="zh-CN" altLang="en-US" sz="2800" b="1">
              <a:solidFill>
                <a:srgbClr val="C4BD97"/>
              </a:solidFill>
              <a:latin typeface="黑体" pitchFamily="2" charset="-122"/>
              <a:ea typeface="黑体" pitchFamily="2" charset="-122"/>
            </a:endParaRPr>
          </a:p>
          <a:p>
            <a:pPr>
              <a:lnSpc>
                <a:spcPct val="150000"/>
              </a:lnSpc>
            </a:pPr>
            <a:r>
              <a:rPr lang="en-US" altLang="zh-CN" sz="2800" b="1">
                <a:solidFill>
                  <a:srgbClr val="C4BD97"/>
                </a:solidFill>
                <a:latin typeface="黑体" pitchFamily="2" charset="-122"/>
                <a:ea typeface="黑体" pitchFamily="2" charset="-122"/>
              </a:rPr>
              <a:t>6.</a:t>
            </a:r>
            <a:r>
              <a:rPr lang="zh-CN" altLang="en-US" sz="2800" b="1">
                <a:solidFill>
                  <a:srgbClr val="C4BD97"/>
                </a:solidFill>
                <a:latin typeface="黑体" pitchFamily="2" charset="-122"/>
                <a:ea typeface="黑体" pitchFamily="2" charset="-122"/>
              </a:rPr>
              <a:t>国外学习与生活指南</a:t>
            </a:r>
            <a:endParaRPr lang="zh-CN" altLang="en-US" sz="2800" b="1">
              <a:solidFill>
                <a:srgbClr val="C4BD97"/>
              </a:solidFill>
              <a:latin typeface="黑体" pitchFamily="2" charset="-122"/>
              <a:ea typeface="黑体" pitchFamily="2" charset="-122"/>
            </a:endParaRPr>
          </a:p>
          <a:p>
            <a:pPr>
              <a:lnSpc>
                <a:spcPct val="150000"/>
              </a:lnSpc>
            </a:pPr>
            <a:r>
              <a:rPr lang="en-US" altLang="zh-CN" sz="2800" b="1">
                <a:solidFill>
                  <a:srgbClr val="C4BD97"/>
                </a:solidFill>
                <a:latin typeface="黑体" pitchFamily="2" charset="-122"/>
                <a:ea typeface="黑体" pitchFamily="2" charset="-122"/>
              </a:rPr>
              <a:t>7.</a:t>
            </a:r>
            <a:r>
              <a:rPr lang="zh-CN" altLang="en-US" sz="2800" b="1">
                <a:solidFill>
                  <a:srgbClr val="C4BD97"/>
                </a:solidFill>
                <a:latin typeface="黑体" pitchFamily="2" charset="-122"/>
                <a:ea typeface="黑体" pitchFamily="2" charset="-122"/>
              </a:rPr>
              <a:t>网络学堂</a:t>
            </a:r>
            <a:endParaRPr lang="zh-CN" altLang="en-US" sz="2800" b="1">
              <a:solidFill>
                <a:srgbClr val="C4BD97"/>
              </a:solidFill>
              <a:latin typeface="黑体" pitchFamily="2" charset="-122"/>
              <a:ea typeface="黑体" pitchFamily="2" charset="-122"/>
            </a:endParaRPr>
          </a:p>
        </p:txBody>
      </p:sp>
      <p:sp>
        <p:nvSpPr>
          <p:cNvPr id="87043" name="矩形 4"/>
          <p:cNvSpPr>
            <a:spLocks noChangeArrowheads="1"/>
          </p:cNvSpPr>
          <p:nvPr/>
        </p:nvSpPr>
        <p:spPr bwMode="auto">
          <a:xfrm>
            <a:off x="500063" y="1643063"/>
            <a:ext cx="4572000" cy="2603500"/>
          </a:xfrm>
          <a:prstGeom prst="rect">
            <a:avLst/>
          </a:prstGeom>
          <a:noFill/>
          <a:ln w="9525">
            <a:noFill/>
            <a:miter lim="800000"/>
          </a:ln>
        </p:spPr>
        <p:txBody>
          <a:bodyPr>
            <a:spAutoFit/>
          </a:bodyPr>
          <a:lstStyle/>
          <a:p>
            <a:pPr>
              <a:lnSpc>
                <a:spcPct val="150000"/>
              </a:lnSpc>
              <a:buFont typeface="Wingdings" pitchFamily="2" charset="2"/>
              <a:buNone/>
            </a:pPr>
            <a:r>
              <a:rPr lang="zh-CN" altLang="en-US" sz="2800" b="1">
                <a:solidFill>
                  <a:srgbClr val="C4BD97"/>
                </a:solidFill>
                <a:latin typeface="黑体" pitchFamily="2" charset="-122"/>
                <a:ea typeface="黑体" pitchFamily="2" charset="-122"/>
              </a:rPr>
              <a:t>主要内容包含：</a:t>
            </a:r>
            <a:endParaRPr lang="zh-CN" altLang="en-US" sz="2800" b="1">
              <a:solidFill>
                <a:srgbClr val="C4BD97"/>
              </a:solidFill>
              <a:latin typeface="黑体" pitchFamily="2" charset="-122"/>
              <a:ea typeface="黑体" pitchFamily="2" charset="-122"/>
            </a:endParaRPr>
          </a:p>
          <a:p>
            <a:pPr>
              <a:lnSpc>
                <a:spcPct val="150000"/>
              </a:lnSpc>
            </a:pPr>
            <a:r>
              <a:rPr lang="en-US" altLang="zh-CN" sz="2800" b="1">
                <a:solidFill>
                  <a:srgbClr val="C4BD97"/>
                </a:solidFill>
                <a:latin typeface="黑体" pitchFamily="2" charset="-122"/>
                <a:ea typeface="黑体" pitchFamily="2" charset="-122"/>
              </a:rPr>
              <a:t>1.</a:t>
            </a:r>
            <a:r>
              <a:rPr lang="zh-CN" altLang="en-US" sz="2800" b="1">
                <a:solidFill>
                  <a:srgbClr val="C4BD97"/>
                </a:solidFill>
                <a:latin typeface="黑体" pitchFamily="2" charset="-122"/>
                <a:ea typeface="黑体" pitchFamily="2" charset="-122"/>
              </a:rPr>
              <a:t>国情简介</a:t>
            </a:r>
            <a:endParaRPr lang="zh-CN" altLang="en-US" sz="2800" b="1">
              <a:solidFill>
                <a:srgbClr val="C4BD97"/>
              </a:solidFill>
              <a:latin typeface="黑体" pitchFamily="2" charset="-122"/>
              <a:ea typeface="黑体" pitchFamily="2" charset="-122"/>
            </a:endParaRPr>
          </a:p>
          <a:p>
            <a:pPr>
              <a:lnSpc>
                <a:spcPct val="150000"/>
              </a:lnSpc>
            </a:pPr>
            <a:r>
              <a:rPr lang="en-US" altLang="zh-CN" sz="2800" b="1">
                <a:solidFill>
                  <a:srgbClr val="C4BD97"/>
                </a:solidFill>
                <a:latin typeface="黑体" pitchFamily="2" charset="-122"/>
                <a:ea typeface="黑体" pitchFamily="2" charset="-122"/>
              </a:rPr>
              <a:t>2.</a:t>
            </a:r>
            <a:r>
              <a:rPr lang="zh-CN" altLang="en-US" sz="2800" b="1">
                <a:solidFill>
                  <a:srgbClr val="C4BD97"/>
                </a:solidFill>
                <a:latin typeface="黑体" pitchFamily="2" charset="-122"/>
                <a:ea typeface="黑体" pitchFamily="2" charset="-122"/>
              </a:rPr>
              <a:t>入境须知</a:t>
            </a:r>
            <a:endParaRPr lang="zh-CN" altLang="en-US" sz="2800" b="1">
              <a:solidFill>
                <a:srgbClr val="C4BD97"/>
              </a:solidFill>
              <a:latin typeface="黑体" pitchFamily="2" charset="-122"/>
              <a:ea typeface="黑体" pitchFamily="2" charset="-122"/>
            </a:endParaRPr>
          </a:p>
          <a:p>
            <a:pPr>
              <a:lnSpc>
                <a:spcPct val="150000"/>
              </a:lnSpc>
            </a:pPr>
            <a:r>
              <a:rPr lang="en-US" altLang="zh-CN" sz="2800" b="1">
                <a:solidFill>
                  <a:srgbClr val="C4BD97"/>
                </a:solidFill>
                <a:latin typeface="黑体" pitchFamily="2" charset="-122"/>
                <a:ea typeface="黑体" pitchFamily="2" charset="-122"/>
              </a:rPr>
              <a:t>3.</a:t>
            </a:r>
            <a:r>
              <a:rPr lang="zh-CN" altLang="en-US" sz="2800" b="1">
                <a:solidFill>
                  <a:srgbClr val="C4BD97"/>
                </a:solidFill>
                <a:latin typeface="黑体" pitchFamily="2" charset="-122"/>
                <a:ea typeface="黑体" pitchFamily="2" charset="-122"/>
              </a:rPr>
              <a:t>健康咨询</a:t>
            </a:r>
            <a:endParaRPr lang="zh-CN" altLang="en-US" sz="2800"/>
          </a:p>
        </p:txBody>
      </p:sp>
      <p:sp>
        <p:nvSpPr>
          <p:cNvPr id="87044" name="矩形 5"/>
          <p:cNvSpPr>
            <a:spLocks noChangeArrowheads="1"/>
          </p:cNvSpPr>
          <p:nvPr/>
        </p:nvSpPr>
        <p:spPr bwMode="auto">
          <a:xfrm>
            <a:off x="1285875" y="428625"/>
            <a:ext cx="5500688" cy="1200150"/>
          </a:xfrm>
          <a:prstGeom prst="rect">
            <a:avLst/>
          </a:prstGeom>
          <a:noFill/>
          <a:ln w="9525">
            <a:noFill/>
            <a:miter lim="800000"/>
          </a:ln>
        </p:spPr>
        <p:txBody>
          <a:bodyPr>
            <a:spAutoFit/>
          </a:bodyPr>
          <a:lstStyle/>
          <a:p>
            <a:r>
              <a:rPr lang="zh-CN" altLang="en-US" sz="3600" b="1">
                <a:solidFill>
                  <a:srgbClr val="FF0000"/>
                </a:solidFill>
                <a:latin typeface="Lantinghei SC Demibold"/>
                <a:ea typeface="Lantinghei SC Demibold"/>
                <a:cs typeface="Lantinghei SC Demibold"/>
              </a:rPr>
              <a:t>出国留学人员行前培训网</a:t>
            </a:r>
            <a:br>
              <a:rPr lang="zh-CN" altLang="en-US" sz="3600" b="1">
                <a:solidFill>
                  <a:srgbClr val="FF0000"/>
                </a:solidFill>
                <a:latin typeface="Times New Roman" pitchFamily="18" charset="0"/>
                <a:ea typeface="华文细黑" pitchFamily="2" charset="-122"/>
              </a:rPr>
            </a:br>
            <a:r>
              <a:rPr lang="en-US" altLang="zh-CN" sz="3600" b="1">
                <a:solidFill>
                  <a:srgbClr val="FF0000"/>
                </a:solidFill>
                <a:latin typeface="Times New Roman" pitchFamily="18" charset="0"/>
                <a:ea typeface="华文细黑" pitchFamily="2" charset="-122"/>
              </a:rPr>
              <a:t>http://www.cgpx.org</a:t>
            </a:r>
            <a:endParaRPr lang="zh-CN" altLang="en-US" sz="3600" b="1"/>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8066" name="Picture 6" descr="行前培训网"/>
          <p:cNvPicPr>
            <a:picLocks noChangeAspect="1" noChangeArrowheads="1"/>
          </p:cNvPicPr>
          <p:nvPr/>
        </p:nvPicPr>
        <p:blipFill>
          <a:blip r:embed="rId1"/>
          <a:srcRect/>
          <a:stretch>
            <a:fillRect/>
          </a:stretch>
        </p:blipFill>
        <p:spPr bwMode="auto">
          <a:xfrm>
            <a:off x="1428750" y="0"/>
            <a:ext cx="6229350" cy="49164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9090" name="矩形 3"/>
          <p:cNvSpPr>
            <a:spLocks noChangeArrowheads="1"/>
          </p:cNvSpPr>
          <p:nvPr/>
        </p:nvSpPr>
        <p:spPr bwMode="auto">
          <a:xfrm>
            <a:off x="428625" y="1428750"/>
            <a:ext cx="7786688" cy="3170238"/>
          </a:xfrm>
          <a:prstGeom prst="rect">
            <a:avLst/>
          </a:prstGeom>
          <a:noFill/>
          <a:ln w="9525">
            <a:noFill/>
            <a:miter lim="800000"/>
          </a:ln>
        </p:spPr>
        <p:txBody>
          <a:bodyPr>
            <a:spAutoFit/>
          </a:bodyPr>
          <a:lstStyle/>
          <a:p>
            <a:r>
              <a:rPr lang="zh-CN" altLang="en-US" sz="2500" b="1">
                <a:solidFill>
                  <a:srgbClr val="DDD9C3"/>
                </a:solidFill>
                <a:latin typeface="Lantinghei SC Demibold"/>
                <a:ea typeface="Lantinghei SC Demibold"/>
                <a:cs typeface="Lantinghei SC Demibold"/>
              </a:rPr>
              <a:t>教育部委托教育部留学服务中心实施平安留学、理性留学、快乐留学、成功留学是派出的重要组成部分</a:t>
            </a:r>
            <a:endParaRPr lang="zh-CN" altLang="en-US" sz="2500" b="1">
              <a:solidFill>
                <a:srgbClr val="DDD9C3"/>
              </a:solidFill>
              <a:latin typeface="Lantinghei SC Demibold"/>
              <a:ea typeface="Lantinghei SC Demibold"/>
              <a:cs typeface="Lantinghei SC Demibold"/>
            </a:endParaRPr>
          </a:p>
          <a:p>
            <a:endParaRPr lang="en-US" altLang="zh-CN" sz="2500" b="1">
              <a:solidFill>
                <a:srgbClr val="DDD9C3"/>
              </a:solidFill>
              <a:latin typeface="Lantinghei SC Demibold"/>
              <a:ea typeface="Lantinghei SC Demibold"/>
              <a:cs typeface="Lantinghei SC Demibold"/>
            </a:endParaRPr>
          </a:p>
          <a:p>
            <a:r>
              <a:rPr lang="zh-CN" altLang="en-US" sz="2500" b="1">
                <a:solidFill>
                  <a:srgbClr val="DDD9C3"/>
                </a:solidFill>
                <a:latin typeface="Lantinghei SC Demibold"/>
                <a:ea typeface="Lantinghei SC Demibold"/>
                <a:cs typeface="Lantinghei SC Demibold"/>
              </a:rPr>
              <a:t>内外联动、走进高校、走进地方</a:t>
            </a:r>
            <a:endParaRPr lang="zh-CN" altLang="en-US" sz="2500" b="1">
              <a:solidFill>
                <a:srgbClr val="DDD9C3"/>
              </a:solidFill>
              <a:latin typeface="Lantinghei SC Demibold"/>
              <a:ea typeface="Lantinghei SC Demibold"/>
              <a:cs typeface="Lantinghei SC Demibold"/>
            </a:endParaRPr>
          </a:p>
          <a:p>
            <a:endParaRPr lang="en-US" altLang="zh-CN" sz="2500" b="1">
              <a:solidFill>
                <a:srgbClr val="DDD9C3"/>
              </a:solidFill>
              <a:latin typeface="Lantinghei SC Demibold"/>
              <a:ea typeface="Lantinghei SC Demibold"/>
              <a:cs typeface="Lantinghei SC Demibold"/>
            </a:endParaRPr>
          </a:p>
          <a:p>
            <a:r>
              <a:rPr lang="zh-CN" altLang="en-US" sz="2500" b="1">
                <a:solidFill>
                  <a:srgbClr val="DDD9C3"/>
                </a:solidFill>
                <a:latin typeface="Lantinghei SC Demibold"/>
                <a:ea typeface="Lantinghei SC Demibold"/>
                <a:cs typeface="Lantinghei SC Demibold"/>
              </a:rPr>
              <a:t>现场：每年5-6月；7月-12月项目学生</a:t>
            </a:r>
            <a:endParaRPr lang="zh-CN" altLang="en-US" sz="2500" b="1">
              <a:solidFill>
                <a:srgbClr val="DDD9C3"/>
              </a:solidFill>
              <a:latin typeface="Lantinghei SC Demibold"/>
              <a:ea typeface="Lantinghei SC Demibold"/>
              <a:cs typeface="Lantinghei SC Demibold"/>
            </a:endParaRPr>
          </a:p>
          <a:p>
            <a:endParaRPr lang="en-US" altLang="zh-CN" sz="2500" b="1">
              <a:solidFill>
                <a:srgbClr val="DDD9C3"/>
              </a:solidFill>
              <a:latin typeface="Lantinghei SC Demibold"/>
              <a:ea typeface="Lantinghei SC Demibold"/>
              <a:cs typeface="Lantinghei SC Demibold"/>
            </a:endParaRPr>
          </a:p>
          <a:p>
            <a:r>
              <a:rPr lang="zh-CN" altLang="en-US" sz="2500" b="1">
                <a:solidFill>
                  <a:srgbClr val="DDD9C3"/>
                </a:solidFill>
                <a:latin typeface="Lantinghei SC Demibold"/>
                <a:ea typeface="Lantinghei SC Demibold"/>
                <a:cs typeface="Lantinghei SC Demibold"/>
              </a:rPr>
              <a:t>在线：网络视频课件</a:t>
            </a:r>
            <a:endParaRPr lang="zh-CN" altLang="en-US" sz="2500" b="1">
              <a:solidFill>
                <a:srgbClr val="DDD9C3"/>
              </a:solidFill>
              <a:latin typeface="Lantinghei SC Demibold"/>
              <a:ea typeface="Lantinghei SC Demibold"/>
              <a:cs typeface="Lantinghei SC Demibold"/>
            </a:endParaRPr>
          </a:p>
        </p:txBody>
      </p:sp>
      <p:sp>
        <p:nvSpPr>
          <p:cNvPr id="89091" name="矩形 4"/>
          <p:cNvSpPr>
            <a:spLocks noChangeArrowheads="1"/>
          </p:cNvSpPr>
          <p:nvPr/>
        </p:nvSpPr>
        <p:spPr bwMode="auto">
          <a:xfrm>
            <a:off x="2428875" y="500063"/>
            <a:ext cx="3890963" cy="646112"/>
          </a:xfrm>
          <a:prstGeom prst="rect">
            <a:avLst/>
          </a:prstGeom>
          <a:noFill/>
          <a:ln w="9525">
            <a:noFill/>
            <a:miter lim="800000"/>
          </a:ln>
        </p:spPr>
        <p:txBody>
          <a:bodyPr wrap="none">
            <a:spAutoFit/>
          </a:bodyPr>
          <a:lstStyle/>
          <a:p>
            <a:r>
              <a:rPr lang="zh-CN" altLang="en-US" sz="3600" b="1">
                <a:solidFill>
                  <a:srgbClr val="FF0000"/>
                </a:solidFill>
                <a:latin typeface="Lantinghei SC Demibold"/>
                <a:ea typeface="Lantinghei SC Demibold"/>
                <a:cs typeface="Lantinghei SC Demibold"/>
              </a:rPr>
              <a:t>出国留学行前培训</a:t>
            </a:r>
            <a:endParaRPr lang="zh-CN" altLang="en-US" sz="3600" b="1"/>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2"/>
          <p:cNvGraphicFramePr>
            <a:graphicFrameLocks noChangeAspect="1"/>
          </p:cNvGraphicFramePr>
          <p:nvPr/>
        </p:nvGraphicFramePr>
        <p:xfrm>
          <a:off x="1143000" y="0"/>
          <a:ext cx="6858000" cy="5143500"/>
        </p:xfrm>
        <a:graphic>
          <a:graphicData uri="http://schemas.openxmlformats.org/presentationml/2006/ole">
            <mc:AlternateContent xmlns:mc="http://schemas.openxmlformats.org/markup-compatibility/2006">
              <mc:Choice xmlns:v="urn:schemas-microsoft-com:vml" Requires="v">
                <p:oleObj spid="_x0000_s1025" name="" r:id="rId1" imgW="4400550" imgH="6334125" progId="">
                  <p:embed/>
                </p:oleObj>
              </mc:Choice>
              <mc:Fallback>
                <p:oleObj name="" r:id="rId1" imgW="4400550" imgH="6334125" progId="">
                  <p:embed/>
                  <p:pic>
                    <p:nvPicPr>
                      <p:cNvPr id="0" name="Object 2"/>
                      <p:cNvPicPr>
                        <a:picLocks noChangeAspect="1"/>
                      </p:cNvPicPr>
                      <p:nvPr/>
                    </p:nvPicPr>
                    <p:blipFill>
                      <a:blip r:embed="rId2"/>
                      <a:srcRect r="35834"/>
                      <a:stretch>
                        <a:fillRect/>
                      </a:stretch>
                    </p:blipFill>
                    <p:spPr>
                      <a:xfrm>
                        <a:off x="1143000" y="0"/>
                        <a:ext cx="6858000" cy="5143500"/>
                      </a:xfrm>
                      <a:prstGeom prst="rect">
                        <a:avLst/>
                      </a:prstGeom>
                      <a:noFill/>
                      <a:ln w="38100">
                        <a:noFill/>
                        <a:miter/>
                      </a:ln>
                    </p:spPr>
                  </p:pic>
                </p:oleObj>
              </mc:Fallback>
            </mc:AlternateContent>
          </a:graphicData>
        </a:graphic>
      </p:graphicFrame>
      <p:graphicFrame>
        <p:nvGraphicFramePr>
          <p:cNvPr id="1027" name="Object 3"/>
          <p:cNvGraphicFramePr>
            <a:graphicFrameLocks noChangeAspect="1"/>
          </p:cNvGraphicFramePr>
          <p:nvPr/>
        </p:nvGraphicFramePr>
        <p:xfrm>
          <a:off x="4000500" y="2000250"/>
          <a:ext cx="1143000" cy="1143000"/>
        </p:xfrm>
        <a:graphic>
          <a:graphicData uri="http://schemas.openxmlformats.org/presentationml/2006/ole">
            <mc:AlternateContent xmlns:mc="http://schemas.openxmlformats.org/markup-compatibility/2006">
              <mc:Choice xmlns:v="urn:schemas-microsoft-com:vml" Requires="v">
                <p:oleObj spid="_x0000_s1027" name="" r:id="rId3" imgW="1524000" imgH="1524000" progId="PBrush">
                  <p:embed/>
                </p:oleObj>
              </mc:Choice>
              <mc:Fallback>
                <p:oleObj name="" r:id="rId3" imgW="1524000" imgH="1524000" progId="PBrush">
                  <p:embed/>
                  <p:pic>
                    <p:nvPicPr>
                      <p:cNvPr id="0" name="Object 3"/>
                      <p:cNvPicPr>
                        <a:picLocks noChangeAspect="1"/>
                      </p:cNvPicPr>
                      <p:nvPr/>
                    </p:nvPicPr>
                    <p:blipFill>
                      <a:blip r:embed="rId4"/>
                      <a:stretch>
                        <a:fillRect/>
                      </a:stretch>
                    </p:blipFill>
                    <p:spPr>
                      <a:xfrm>
                        <a:off x="4000500" y="2000250"/>
                        <a:ext cx="1143000" cy="1143000"/>
                      </a:xfrm>
                      <a:prstGeom prst="rect">
                        <a:avLst/>
                      </a:prstGeom>
                      <a:noFill/>
                      <a:ln w="38100">
                        <a:noFill/>
                        <a:miter/>
                      </a:ln>
                    </p:spPr>
                  </p:pic>
                </p:oleObj>
              </mc:Fallback>
            </mc:AlternateContent>
          </a:graphicData>
        </a:graphic>
      </p:graphicFrame>
      <p:pic>
        <p:nvPicPr>
          <p:cNvPr id="1028" name="Picture 4" descr="老人与少女"/>
          <p:cNvPicPr>
            <a:picLocks noChangeAspect="1" noChangeArrowheads="1"/>
          </p:cNvPicPr>
          <p:nvPr/>
        </p:nvPicPr>
        <p:blipFill>
          <a:blip r:embed="rId5"/>
          <a:srcRect/>
          <a:stretch>
            <a:fillRect/>
          </a:stretch>
        </p:blipFill>
        <p:spPr bwMode="auto">
          <a:xfrm>
            <a:off x="1485900" y="342900"/>
            <a:ext cx="6229350" cy="46069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2050" name="Object 44"/>
          <p:cNvGraphicFramePr>
            <a:graphicFrameLocks noGrp="1" noChangeAspect="1"/>
          </p:cNvGraphicFramePr>
          <p:nvPr>
            <p:ph idx="4294967295"/>
          </p:nvPr>
        </p:nvGraphicFramePr>
        <p:xfrm>
          <a:off x="1143000" y="844550"/>
          <a:ext cx="6858000" cy="4298950"/>
        </p:xfrm>
        <a:graphic>
          <a:graphicData uri="http://schemas.openxmlformats.org/presentationml/2006/ole">
            <mc:AlternateContent xmlns:mc="http://schemas.openxmlformats.org/markup-compatibility/2006">
              <mc:Choice xmlns:v="urn:schemas-microsoft-com:vml" Requires="v">
                <p:oleObj spid="_x0000_s2049" name="" r:id="rId1" imgW="8265160" imgH="3634105" progId="Excel.Sheet.8">
                  <p:embed/>
                </p:oleObj>
              </mc:Choice>
              <mc:Fallback>
                <p:oleObj name="" r:id="rId1" imgW="8265160" imgH="3634105" progId="Excel.Sheet.8">
                  <p:embed/>
                  <p:pic>
                    <p:nvPicPr>
                      <p:cNvPr id="0" name="Object 44"/>
                      <p:cNvPicPr>
                        <a:picLocks noGrp="1" noChangeAspect="1"/>
                      </p:cNvPicPr>
                      <p:nvPr/>
                    </p:nvPicPr>
                    <p:blipFill>
                      <a:blip r:embed="rId2"/>
                      <a:stretch>
                        <a:fillRect/>
                      </a:stretch>
                    </p:blipFill>
                    <p:spPr>
                      <a:xfrm>
                        <a:off x="1143000" y="844550"/>
                        <a:ext cx="6858000" cy="4298950"/>
                      </a:xfrm>
                      <a:prstGeom prst="rect">
                        <a:avLst/>
                      </a:prstGeom>
                      <a:noFill/>
                      <a:ln w="38100">
                        <a:noFill/>
                        <a:miter/>
                      </a:ln>
                    </p:spPr>
                  </p:pic>
                </p:oleObj>
              </mc:Fallback>
            </mc:AlternateContent>
          </a:graphicData>
        </a:graphic>
      </p:graphicFrame>
      <p:sp>
        <p:nvSpPr>
          <p:cNvPr id="2051" name="矩形 3"/>
          <p:cNvSpPr>
            <a:spLocks noChangeArrowheads="1"/>
          </p:cNvSpPr>
          <p:nvPr/>
        </p:nvSpPr>
        <p:spPr bwMode="auto">
          <a:xfrm>
            <a:off x="2571750" y="214313"/>
            <a:ext cx="3646488" cy="646112"/>
          </a:xfrm>
          <a:prstGeom prst="rect">
            <a:avLst/>
          </a:prstGeom>
          <a:noFill/>
          <a:ln w="9525">
            <a:noFill/>
            <a:miter lim="800000"/>
          </a:ln>
        </p:spPr>
        <p:txBody>
          <a:bodyPr wrap="none">
            <a:spAutoFit/>
          </a:bodyPr>
          <a:lstStyle/>
          <a:p>
            <a:r>
              <a:rPr lang="zh-CN" altLang="en-US" sz="3600" b="1">
                <a:solidFill>
                  <a:srgbClr val="FF0000"/>
                </a:solidFill>
                <a:latin typeface="Lantinghei SC Demibold"/>
                <a:ea typeface="Lantinghei SC Demibold"/>
                <a:cs typeface="Lantinghei SC Demibold"/>
              </a:rPr>
              <a:t>温馨提示</a:t>
            </a:r>
            <a:r>
              <a:rPr lang="en-US" altLang="zh-CN" sz="3600" b="1">
                <a:solidFill>
                  <a:srgbClr val="FF0000"/>
                </a:solidFill>
                <a:latin typeface="Lantinghei SC Demibold"/>
                <a:ea typeface="Lantinghei SC Demibold"/>
                <a:cs typeface="Lantinghei SC Demibold"/>
              </a:rPr>
              <a:t>-</a:t>
            </a:r>
            <a:r>
              <a:rPr lang="zh-CN" altLang="en-US" sz="3600" b="1">
                <a:solidFill>
                  <a:srgbClr val="FF0000"/>
                </a:solidFill>
                <a:latin typeface="Lantinghei SC Demibold"/>
                <a:ea typeface="Lantinghei SC Demibold"/>
                <a:cs typeface="Lantinghei SC Demibold"/>
              </a:rPr>
              <a:t>高峰期</a:t>
            </a:r>
            <a:endParaRPr lang="zh-CN" altLang="en-US" sz="3600" b="1">
              <a:solidFill>
                <a:srgbClr val="FF0000"/>
              </a:solidFill>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3074" name="Object 41"/>
          <p:cNvGraphicFramePr>
            <a:graphicFrameLocks noChangeAspect="1"/>
          </p:cNvGraphicFramePr>
          <p:nvPr>
            <p:ph idx="4294967295"/>
          </p:nvPr>
        </p:nvGraphicFramePr>
        <p:xfrm>
          <a:off x="1465263" y="1006475"/>
          <a:ext cx="6535737" cy="3779838"/>
        </p:xfrm>
        <a:graphic>
          <a:graphicData uri="http://schemas.openxmlformats.org/presentationml/2006/ole">
            <mc:AlternateContent xmlns:mc="http://schemas.openxmlformats.org/markup-compatibility/2006">
              <mc:Choice xmlns:v="urn:schemas-microsoft-com:vml" Requires="v">
                <p:oleObj spid="_x0000_s3073" name="" r:id="rId1" imgW="7398385" imgH="3799840" progId="Excel.Sheet.8">
                  <p:embed/>
                </p:oleObj>
              </mc:Choice>
              <mc:Fallback>
                <p:oleObj name="" r:id="rId1" imgW="7398385" imgH="3799840" progId="Excel.Sheet.8">
                  <p:embed/>
                  <p:pic>
                    <p:nvPicPr>
                      <p:cNvPr id="0" name="Object 41"/>
                      <p:cNvPicPr>
                        <a:picLocks noChangeAspect="1"/>
                      </p:cNvPicPr>
                      <p:nvPr/>
                    </p:nvPicPr>
                    <p:blipFill>
                      <a:blip r:embed="rId2"/>
                      <a:stretch>
                        <a:fillRect/>
                      </a:stretch>
                    </p:blipFill>
                    <p:spPr>
                      <a:xfrm>
                        <a:off x="1465263" y="1006475"/>
                        <a:ext cx="6535737" cy="3779838"/>
                      </a:xfrm>
                      <a:prstGeom prst="rect">
                        <a:avLst/>
                      </a:prstGeom>
                      <a:noFill/>
                      <a:ln w="38100">
                        <a:noFill/>
                        <a:miter/>
                      </a:ln>
                    </p:spPr>
                  </p:pic>
                </p:oleObj>
              </mc:Fallback>
            </mc:AlternateContent>
          </a:graphicData>
        </a:graphic>
      </p:graphicFrame>
      <p:sp>
        <p:nvSpPr>
          <p:cNvPr id="3075" name="矩形 3"/>
          <p:cNvSpPr>
            <a:spLocks noChangeArrowheads="1"/>
          </p:cNvSpPr>
          <p:nvPr/>
        </p:nvSpPr>
        <p:spPr bwMode="auto">
          <a:xfrm>
            <a:off x="3643313" y="285750"/>
            <a:ext cx="3416300" cy="646113"/>
          </a:xfrm>
          <a:prstGeom prst="rect">
            <a:avLst/>
          </a:prstGeom>
          <a:noFill/>
          <a:ln w="9525">
            <a:noFill/>
            <a:miter lim="800000"/>
          </a:ln>
        </p:spPr>
        <p:txBody>
          <a:bodyPr wrap="none">
            <a:spAutoFit/>
          </a:bodyPr>
          <a:lstStyle/>
          <a:p>
            <a:r>
              <a:rPr lang="zh-CN" altLang="en-US" sz="3600" b="1">
                <a:solidFill>
                  <a:srgbClr val="FF0000"/>
                </a:solidFill>
                <a:latin typeface="Lantinghei SC Demibold"/>
                <a:ea typeface="Lantinghei SC Demibold"/>
                <a:cs typeface="Lantinghei SC Demibold"/>
              </a:rPr>
              <a:t>谁为你们服务？</a:t>
            </a:r>
            <a:endParaRPr lang="zh-CN" altLang="en-US" sz="3600" b="1">
              <a:solidFill>
                <a:srgbClr val="FF0000"/>
              </a:solidFill>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3"/>
          <p:cNvPicPr>
            <a:picLocks noChangeAspect="1" noChangeArrowheads="1"/>
          </p:cNvPicPr>
          <p:nvPr/>
        </p:nvPicPr>
        <p:blipFill>
          <a:blip r:embed="rId1"/>
          <a:srcRect/>
          <a:stretch>
            <a:fillRect/>
          </a:stretch>
        </p:blipFill>
        <p:spPr bwMode="auto">
          <a:xfrm>
            <a:off x="417513" y="1155700"/>
            <a:ext cx="2881312" cy="2500313"/>
          </a:xfrm>
          <a:prstGeom prst="rect">
            <a:avLst/>
          </a:prstGeom>
          <a:noFill/>
          <a:ln w="9525">
            <a:noFill/>
            <a:miter lim="800000"/>
            <a:headEnd/>
            <a:tailEnd/>
          </a:ln>
        </p:spPr>
      </p:pic>
      <p:sp>
        <p:nvSpPr>
          <p:cNvPr id="24579" name="直接连接符 42"/>
          <p:cNvSpPr>
            <a:spLocks noChangeShapeType="1"/>
          </p:cNvSpPr>
          <p:nvPr/>
        </p:nvSpPr>
        <p:spPr bwMode="auto">
          <a:xfrm flipV="1">
            <a:off x="1847850" y="868363"/>
            <a:ext cx="1588" cy="287337"/>
          </a:xfrm>
          <a:prstGeom prst="line">
            <a:avLst/>
          </a:prstGeom>
          <a:noFill/>
          <a:ln w="28575">
            <a:solidFill>
              <a:schemeClr val="bg1"/>
            </a:solidFill>
            <a:bevel/>
          </a:ln>
        </p:spPr>
        <p:txBody>
          <a:bodyPr/>
          <a:lstStyle/>
          <a:p>
            <a:endParaRPr lang="zh-CN" altLang="en-US"/>
          </a:p>
        </p:txBody>
      </p:sp>
      <p:sp>
        <p:nvSpPr>
          <p:cNvPr id="24580" name="直接连接符 43"/>
          <p:cNvSpPr>
            <a:spLocks noChangeShapeType="1"/>
          </p:cNvSpPr>
          <p:nvPr/>
        </p:nvSpPr>
        <p:spPr bwMode="auto">
          <a:xfrm>
            <a:off x="1841500" y="868363"/>
            <a:ext cx="3906838" cy="0"/>
          </a:xfrm>
          <a:prstGeom prst="line">
            <a:avLst/>
          </a:prstGeom>
          <a:noFill/>
          <a:ln w="28575">
            <a:solidFill>
              <a:schemeClr val="bg1"/>
            </a:solidFill>
            <a:bevel/>
          </a:ln>
        </p:spPr>
        <p:txBody>
          <a:bodyPr/>
          <a:lstStyle/>
          <a:p>
            <a:endParaRPr lang="zh-CN" altLang="en-US"/>
          </a:p>
        </p:txBody>
      </p:sp>
      <p:sp>
        <p:nvSpPr>
          <p:cNvPr id="24581" name="直接连接符 50"/>
          <p:cNvSpPr>
            <a:spLocks noChangeShapeType="1"/>
          </p:cNvSpPr>
          <p:nvPr/>
        </p:nvSpPr>
        <p:spPr bwMode="auto">
          <a:xfrm flipV="1">
            <a:off x="1847850" y="3603625"/>
            <a:ext cx="1588" cy="288925"/>
          </a:xfrm>
          <a:prstGeom prst="line">
            <a:avLst/>
          </a:prstGeom>
          <a:noFill/>
          <a:ln w="28575">
            <a:solidFill>
              <a:schemeClr val="bg1"/>
            </a:solidFill>
            <a:bevel/>
          </a:ln>
        </p:spPr>
        <p:txBody>
          <a:bodyPr/>
          <a:lstStyle/>
          <a:p>
            <a:endParaRPr lang="zh-CN" altLang="en-US"/>
          </a:p>
        </p:txBody>
      </p:sp>
      <p:sp>
        <p:nvSpPr>
          <p:cNvPr id="24582" name="直接连接符 51"/>
          <p:cNvSpPr>
            <a:spLocks noChangeShapeType="1"/>
          </p:cNvSpPr>
          <p:nvPr/>
        </p:nvSpPr>
        <p:spPr bwMode="auto">
          <a:xfrm>
            <a:off x="1843088" y="3890963"/>
            <a:ext cx="3906837" cy="1587"/>
          </a:xfrm>
          <a:prstGeom prst="line">
            <a:avLst/>
          </a:prstGeom>
          <a:noFill/>
          <a:ln w="28575">
            <a:solidFill>
              <a:schemeClr val="bg1"/>
            </a:solidFill>
            <a:bevel/>
          </a:ln>
        </p:spPr>
        <p:txBody>
          <a:bodyPr/>
          <a:lstStyle/>
          <a:p>
            <a:endParaRPr lang="zh-CN" altLang="en-US"/>
          </a:p>
        </p:txBody>
      </p:sp>
      <p:sp>
        <p:nvSpPr>
          <p:cNvPr id="24583" name="TextBox 53"/>
          <p:cNvSpPr>
            <a:spLocks noChangeArrowheads="1"/>
          </p:cNvSpPr>
          <p:nvPr/>
        </p:nvSpPr>
        <p:spPr bwMode="auto">
          <a:xfrm>
            <a:off x="2811463" y="3279775"/>
            <a:ext cx="4065587" cy="584200"/>
          </a:xfrm>
          <a:prstGeom prst="rect">
            <a:avLst/>
          </a:prstGeom>
          <a:noFill/>
          <a:ln w="9525">
            <a:noFill/>
            <a:miter lim="800000"/>
          </a:ln>
        </p:spPr>
        <p:txBody>
          <a:bodyPr>
            <a:spAutoFit/>
          </a:bodyPr>
          <a:lstStyle/>
          <a:p>
            <a:r>
              <a:rPr lang="zh-CN" altLang="en-US" sz="3200" b="1">
                <a:solidFill>
                  <a:schemeClr val="bg1"/>
                </a:solidFill>
                <a:latin typeface="微软雅黑" pitchFamily="34" charset="-122"/>
                <a:ea typeface="微软雅黑" pitchFamily="34" charset="-122"/>
                <a:sym typeface="微软雅黑" pitchFamily="34" charset="-122"/>
              </a:rPr>
              <a:t>国家留学基金委</a:t>
            </a:r>
            <a:endParaRPr lang="zh-CN" altLang="en-US" sz="3200" b="1">
              <a:solidFill>
                <a:schemeClr val="bg1"/>
              </a:solidFill>
              <a:latin typeface="微软雅黑" pitchFamily="34" charset="-122"/>
              <a:ea typeface="微软雅黑" pitchFamily="34" charset="-122"/>
              <a:sym typeface="微软雅黑" pitchFamily="34" charset="-122"/>
            </a:endParaRPr>
          </a:p>
        </p:txBody>
      </p:sp>
      <p:sp>
        <p:nvSpPr>
          <p:cNvPr id="24584" name="TextBox 54"/>
          <p:cNvSpPr>
            <a:spLocks noChangeArrowheads="1"/>
          </p:cNvSpPr>
          <p:nvPr/>
        </p:nvSpPr>
        <p:spPr bwMode="auto">
          <a:xfrm>
            <a:off x="3463925" y="3997325"/>
            <a:ext cx="4997450" cy="954088"/>
          </a:xfrm>
          <a:prstGeom prst="rect">
            <a:avLst/>
          </a:prstGeom>
          <a:noFill/>
          <a:ln w="9525">
            <a:noFill/>
            <a:miter lim="800000"/>
          </a:ln>
        </p:spPr>
        <p:txBody>
          <a:bodyPr>
            <a:spAutoFit/>
          </a:bodyPr>
          <a:lstStyle/>
          <a:p>
            <a:r>
              <a:rPr lang="zh-CN" altLang="zh-CN" sz="2800" b="1">
                <a:solidFill>
                  <a:srgbClr val="DDD9C3"/>
                </a:solidFill>
                <a:latin typeface="Lantinghei SC Demibold"/>
                <a:ea typeface="Lantinghei SC Demibold"/>
                <a:cs typeface="Lantinghei SC Demibold"/>
              </a:rPr>
              <a:t>评审、录取</a:t>
            </a:r>
            <a:endParaRPr lang="zh-CN" altLang="zh-CN" sz="2800">
              <a:solidFill>
                <a:srgbClr val="DDD9C3"/>
              </a:solidFill>
              <a:latin typeface="Lantinghei SC Demibold"/>
              <a:ea typeface="Lantinghei SC Demibold"/>
              <a:cs typeface="Lantinghei SC Demibold"/>
            </a:endParaRPr>
          </a:p>
          <a:p>
            <a:r>
              <a:rPr lang="zh-CN" altLang="zh-CN" sz="2800" b="1">
                <a:solidFill>
                  <a:srgbClr val="DDD9C3"/>
                </a:solidFill>
                <a:latin typeface="Lantinghei SC Demibold"/>
                <a:ea typeface="Lantinghei SC Demibold"/>
                <a:cs typeface="Lantinghei SC Demibold"/>
              </a:rPr>
              <a:t>保证金、资助出国留学协议书</a:t>
            </a:r>
            <a:endParaRPr lang="zh-CN" altLang="zh-CN" sz="2800">
              <a:solidFill>
                <a:srgbClr val="DDD9C3"/>
              </a:solidFill>
              <a:latin typeface="Lantinghei SC Demibold"/>
              <a:ea typeface="Lantinghei SC Demibold"/>
              <a:cs typeface="Lantinghei SC Demibold"/>
            </a:endParaRPr>
          </a:p>
        </p:txBody>
      </p:sp>
      <p:sp>
        <p:nvSpPr>
          <p:cNvPr id="24585" name="TextBox 58"/>
          <p:cNvSpPr>
            <a:spLocks noChangeArrowheads="1"/>
          </p:cNvSpPr>
          <p:nvPr/>
        </p:nvSpPr>
        <p:spPr bwMode="auto">
          <a:xfrm>
            <a:off x="2179638" y="195263"/>
            <a:ext cx="5329237" cy="585787"/>
          </a:xfrm>
          <a:prstGeom prst="rect">
            <a:avLst/>
          </a:prstGeom>
          <a:noFill/>
          <a:ln w="9525">
            <a:noFill/>
            <a:miter lim="800000"/>
          </a:ln>
        </p:spPr>
        <p:txBody>
          <a:bodyPr>
            <a:spAutoFit/>
          </a:bodyPr>
          <a:lstStyle/>
          <a:p>
            <a:r>
              <a:rPr lang="zh-CN" altLang="en-US" sz="3200" b="1">
                <a:solidFill>
                  <a:schemeClr val="bg1"/>
                </a:solidFill>
                <a:latin typeface="微软雅黑" pitchFamily="34" charset="-122"/>
                <a:ea typeface="微软雅黑" pitchFamily="34" charset="-122"/>
                <a:sym typeface="微软雅黑" pitchFamily="34" charset="-122"/>
              </a:rPr>
              <a:t>教育部留学服务中心</a:t>
            </a:r>
            <a:endParaRPr lang="zh-CN" altLang="en-US" sz="3200" b="1">
              <a:solidFill>
                <a:schemeClr val="bg1"/>
              </a:solidFill>
              <a:latin typeface="微软雅黑" pitchFamily="34" charset="-122"/>
              <a:ea typeface="微软雅黑" pitchFamily="34" charset="-122"/>
              <a:sym typeface="微软雅黑" pitchFamily="34" charset="-122"/>
            </a:endParaRPr>
          </a:p>
        </p:txBody>
      </p:sp>
      <p:sp>
        <p:nvSpPr>
          <p:cNvPr id="24586" name="TextBox 61"/>
          <p:cNvSpPr>
            <a:spLocks noChangeArrowheads="1"/>
          </p:cNvSpPr>
          <p:nvPr/>
        </p:nvSpPr>
        <p:spPr bwMode="auto">
          <a:xfrm>
            <a:off x="3430588" y="1123950"/>
            <a:ext cx="6542087" cy="1385888"/>
          </a:xfrm>
          <a:prstGeom prst="rect">
            <a:avLst/>
          </a:prstGeom>
          <a:noFill/>
          <a:ln w="9525">
            <a:noFill/>
            <a:miter lim="800000"/>
          </a:ln>
        </p:spPr>
        <p:txBody>
          <a:bodyPr>
            <a:spAutoFit/>
          </a:bodyPr>
          <a:lstStyle/>
          <a:p>
            <a:r>
              <a:rPr lang="zh-CN" altLang="zh-CN" sz="2800" b="1" dirty="0">
                <a:solidFill>
                  <a:srgbClr val="DDD9C3"/>
                </a:solidFill>
                <a:latin typeface="Lantinghei SC Demibold"/>
                <a:ea typeface="Lantinghei SC Demibold"/>
                <a:cs typeface="Lantinghei SC Demibold"/>
              </a:rPr>
              <a:t>行前</a:t>
            </a:r>
            <a:r>
              <a:rPr lang="zh-CN" altLang="zh-CN" sz="2800" b="1" dirty="0" smtClean="0">
                <a:solidFill>
                  <a:srgbClr val="DDD9C3"/>
                </a:solidFill>
                <a:latin typeface="Lantinghei SC Demibold"/>
                <a:ea typeface="Lantinghei SC Demibold"/>
                <a:cs typeface="Lantinghei SC Demibold"/>
              </a:rPr>
              <a:t>培训</a:t>
            </a:r>
            <a:r>
              <a:rPr lang="en-US" altLang="zh-CN" sz="2800" b="1" dirty="0" smtClean="0">
                <a:solidFill>
                  <a:srgbClr val="DDD9C3"/>
                </a:solidFill>
                <a:latin typeface="Lantinghei SC Demibold"/>
                <a:ea typeface="Lantinghei SC Demibold"/>
                <a:cs typeface="Lantinghei SC Demibold"/>
              </a:rPr>
              <a:t>/</a:t>
            </a:r>
            <a:r>
              <a:rPr lang="zh-CN" altLang="zh-CN" sz="2800" b="1" dirty="0" smtClean="0">
                <a:solidFill>
                  <a:srgbClr val="DDD9C3"/>
                </a:solidFill>
                <a:latin typeface="Lantinghei SC Demibold"/>
                <a:ea typeface="Lantinghei SC Demibold"/>
                <a:cs typeface="Lantinghei SC Demibold"/>
              </a:rPr>
              <a:t>办理</a:t>
            </a:r>
            <a:r>
              <a:rPr lang="zh-CN" altLang="zh-CN" sz="2800" b="1" dirty="0">
                <a:solidFill>
                  <a:srgbClr val="DDD9C3"/>
                </a:solidFill>
                <a:latin typeface="Lantinghei SC Demibold"/>
                <a:ea typeface="Lantinghei SC Demibold"/>
                <a:cs typeface="Lantinghei SC Demibold"/>
              </a:rPr>
              <a:t>签证等派出手续</a:t>
            </a:r>
            <a:endParaRPr lang="zh-CN" altLang="en-US" sz="2800" b="1" dirty="0">
              <a:solidFill>
                <a:srgbClr val="DDD9C3"/>
              </a:solidFill>
              <a:latin typeface="Lantinghei SC Demibold"/>
              <a:ea typeface="Lantinghei SC Demibold"/>
              <a:cs typeface="Lantinghei SC Demibold"/>
            </a:endParaRPr>
          </a:p>
          <a:p>
            <a:r>
              <a:rPr lang="zh-CN" altLang="zh-CN" sz="2800" b="1" dirty="0">
                <a:solidFill>
                  <a:srgbClr val="DDD9C3"/>
                </a:solidFill>
                <a:latin typeface="Lantinghei SC Demibold"/>
                <a:ea typeface="Lantinghei SC Demibold"/>
                <a:cs typeface="Lantinghei SC Demibold"/>
              </a:rPr>
              <a:t>档案存放、</a:t>
            </a:r>
            <a:endParaRPr lang="zh-CN" altLang="zh-CN" sz="2800" b="1" dirty="0">
              <a:solidFill>
                <a:srgbClr val="DDD9C3"/>
              </a:solidFill>
              <a:latin typeface="Lantinghei SC Demibold"/>
              <a:ea typeface="Lantinghei SC Demibold"/>
              <a:cs typeface="Lantinghei SC Demibold"/>
            </a:endParaRPr>
          </a:p>
          <a:p>
            <a:r>
              <a:rPr lang="zh-CN" altLang="zh-CN" sz="2800" b="1" dirty="0">
                <a:solidFill>
                  <a:srgbClr val="DDD9C3"/>
                </a:solidFill>
                <a:latin typeface="Lantinghei SC Demibold"/>
                <a:ea typeface="Lantinghei SC Demibold"/>
                <a:cs typeface="Lantinghei SC Demibold"/>
              </a:rPr>
              <a:t>回国落户派遣、学历认证</a:t>
            </a:r>
            <a:endParaRPr lang="zh-CN" altLang="zh-CN" sz="2800" b="1" dirty="0">
              <a:solidFill>
                <a:srgbClr val="DDD9C3"/>
              </a:solidFill>
              <a:latin typeface="Lantinghei SC Demibold"/>
              <a:ea typeface="Lantinghei SC Demibold"/>
              <a:cs typeface="Lantinghei SC Demibold"/>
            </a:endParaRPr>
          </a:p>
        </p:txBody>
      </p:sp>
      <p:sp>
        <p:nvSpPr>
          <p:cNvPr id="22538" name="文本框 1"/>
          <p:cNvSpPr txBox="1">
            <a:spLocks noChangeArrowheads="1"/>
          </p:cNvSpPr>
          <p:nvPr/>
        </p:nvSpPr>
        <p:spPr bwMode="auto">
          <a:xfrm>
            <a:off x="708025" y="2054225"/>
            <a:ext cx="2212975" cy="708025"/>
          </a:xfrm>
          <a:prstGeom prst="rect">
            <a:avLst/>
          </a:prstGeom>
          <a:noFill/>
          <a:ln w="9525">
            <a:noFill/>
            <a:miter lim="800000"/>
          </a:ln>
          <a:effectLst>
            <a:outerShdw dist="38100" dir="2700000" algn="tl" rotWithShape="0">
              <a:srgbClr val="808080">
                <a:alpha val="39998"/>
              </a:srgbClr>
            </a:outerShdw>
          </a:effectLst>
        </p:spPr>
        <p:txBody>
          <a:bodyPr>
            <a:spAutoFit/>
          </a:bodyPr>
          <a:lstStyle/>
          <a:p>
            <a:pPr algn="ctr">
              <a:defRPr/>
            </a:pPr>
            <a:r>
              <a:rPr lang="zh-CN" altLang="en-US" sz="4000" b="1" dirty="0">
                <a:solidFill>
                  <a:srgbClr val="C00000"/>
                </a:solidFill>
                <a:latin typeface="Lantinghei SC Demibold"/>
                <a:ea typeface="Lantinghei SC Demibold"/>
                <a:cs typeface="Lantinghei SC Demibold"/>
              </a:rPr>
              <a:t>教育部</a:t>
            </a:r>
            <a:endParaRPr lang="zh-CN" altLang="en-US" sz="4000" b="1" dirty="0">
              <a:solidFill>
                <a:srgbClr val="C00000"/>
              </a:solidFill>
              <a:latin typeface="Lantinghei SC Demibold"/>
              <a:ea typeface="Lantinghei SC Demibold"/>
              <a:cs typeface="Lantinghei SC Demibold"/>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extBox 1"/>
          <p:cNvSpPr txBox="1">
            <a:spLocks noChangeArrowheads="1"/>
          </p:cNvSpPr>
          <p:nvPr/>
        </p:nvSpPr>
        <p:spPr bwMode="auto">
          <a:xfrm>
            <a:off x="0" y="347663"/>
            <a:ext cx="2628900" cy="554037"/>
          </a:xfrm>
          <a:prstGeom prst="rect">
            <a:avLst/>
          </a:prstGeom>
          <a:noFill/>
          <a:ln w="9525">
            <a:noFill/>
            <a:miter lim="800000"/>
          </a:ln>
        </p:spPr>
        <p:txBody>
          <a:bodyPr>
            <a:spAutoFit/>
          </a:bodyPr>
          <a:lstStyle/>
          <a:p>
            <a:pPr algn="ctr"/>
            <a:r>
              <a:rPr lang="zh-CN" altLang="en-US" sz="3000" b="1">
                <a:solidFill>
                  <a:srgbClr val="FF0000"/>
                </a:solidFill>
                <a:latin typeface="Lantinghei SC Demibold"/>
                <a:ea typeface="Lantinghei SC Demibold"/>
                <a:cs typeface="Lantinghei SC Demibold"/>
                <a:sym typeface="Calibri" pitchFamily="34" charset="0"/>
              </a:rPr>
              <a:t>温馨提示:</a:t>
            </a:r>
            <a:endParaRPr lang="en-US" altLang="zh-CN" sz="3000" b="1">
              <a:solidFill>
                <a:srgbClr val="FF0000"/>
              </a:solidFill>
              <a:latin typeface="Lantinghei SC Demibold"/>
              <a:ea typeface="Lantinghei SC Demibold"/>
              <a:cs typeface="Lantinghei SC Demibold"/>
              <a:sym typeface="Calibri" pitchFamily="34" charset="0"/>
            </a:endParaRPr>
          </a:p>
        </p:txBody>
      </p:sp>
      <p:sp>
        <p:nvSpPr>
          <p:cNvPr id="84995" name="TextBox 3"/>
          <p:cNvSpPr txBox="1">
            <a:spLocks noChangeArrowheads="1"/>
          </p:cNvSpPr>
          <p:nvPr/>
        </p:nvSpPr>
        <p:spPr bwMode="auto">
          <a:xfrm>
            <a:off x="1411288" y="1100138"/>
            <a:ext cx="6172200" cy="1454150"/>
          </a:xfrm>
          <a:prstGeom prst="rect">
            <a:avLst/>
          </a:prstGeom>
          <a:noFill/>
          <a:ln>
            <a:noFill/>
          </a:ln>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buFont typeface="Arial" charset="0"/>
              <a:defRPr>
                <a:solidFill>
                  <a:schemeClr val="tx1"/>
                </a:solidFill>
                <a:latin typeface="Arial" charset="0"/>
              </a:defRPr>
            </a:lvl6pPr>
            <a:lvl7pPr marL="2971800" indent="-228600" eaLnBrk="0" fontAlgn="base" hangingPunct="0">
              <a:spcBef>
                <a:spcPct val="0"/>
              </a:spcBef>
              <a:spcAft>
                <a:spcPct val="0"/>
              </a:spcAft>
              <a:buFont typeface="Arial" charset="0"/>
              <a:defRPr>
                <a:solidFill>
                  <a:schemeClr val="tx1"/>
                </a:solidFill>
                <a:latin typeface="Arial" charset="0"/>
              </a:defRPr>
            </a:lvl7pPr>
            <a:lvl8pPr marL="3429000" indent="-228600" eaLnBrk="0" fontAlgn="base" hangingPunct="0">
              <a:spcBef>
                <a:spcPct val="0"/>
              </a:spcBef>
              <a:spcAft>
                <a:spcPct val="0"/>
              </a:spcAft>
              <a:buFont typeface="Arial" charset="0"/>
              <a:defRPr>
                <a:solidFill>
                  <a:schemeClr val="tx1"/>
                </a:solidFill>
                <a:latin typeface="Arial" charset="0"/>
              </a:defRPr>
            </a:lvl8pPr>
            <a:lvl9pPr marL="3886200" indent="-228600" eaLnBrk="0" fontAlgn="base" hangingPunct="0">
              <a:spcBef>
                <a:spcPct val="0"/>
              </a:spcBef>
              <a:spcAft>
                <a:spcPct val="0"/>
              </a:spcAft>
              <a:buFont typeface="Arial" charset="0"/>
              <a:defRPr>
                <a:solidFill>
                  <a:schemeClr val="tx1"/>
                </a:solidFill>
                <a:latin typeface="Arial" charset="0"/>
              </a:defRPr>
            </a:lvl9pPr>
          </a:lstStyle>
          <a:p>
            <a:pPr eaLnBrk="1" hangingPunct="1">
              <a:buFont typeface="Arial" charset="0"/>
              <a:buNone/>
              <a:defRPr/>
            </a:pPr>
            <a:endParaRPr lang="en-US" altLang="zh-CN" sz="2625" smtClean="0">
              <a:latin typeface="华文细黑" pitchFamily="2" charset="-122"/>
              <a:ea typeface="华文细黑" pitchFamily="2" charset="-122"/>
            </a:endParaRPr>
          </a:p>
          <a:p>
            <a:pPr eaLnBrk="1" hangingPunct="1">
              <a:buFont typeface="Arial" charset="0"/>
              <a:buNone/>
              <a:defRPr/>
            </a:pPr>
            <a:endParaRPr lang="en-US" altLang="zh-CN" sz="2625" smtClean="0">
              <a:latin typeface="华文细黑" pitchFamily="2" charset="-122"/>
              <a:ea typeface="华文细黑" pitchFamily="2" charset="-122"/>
            </a:endParaRPr>
          </a:p>
          <a:p>
            <a:pPr eaLnBrk="1" hangingPunct="1">
              <a:buFont typeface="Arial" charset="0"/>
              <a:buNone/>
              <a:defRPr/>
            </a:pPr>
            <a:endParaRPr lang="en-US" altLang="zh-CN" smtClean="0">
              <a:ea typeface="宋体" charset="0"/>
            </a:endParaRPr>
          </a:p>
          <a:p>
            <a:pPr eaLnBrk="1" hangingPunct="1">
              <a:buFont typeface="Arial" charset="0"/>
              <a:buNone/>
              <a:defRPr/>
            </a:pPr>
            <a:endParaRPr lang="zh-CN" altLang="en-US" smtClean="0">
              <a:ea typeface="宋体" charset="0"/>
            </a:endParaRPr>
          </a:p>
        </p:txBody>
      </p:sp>
      <p:sp>
        <p:nvSpPr>
          <p:cNvPr id="100355" name="AutoShape 3"/>
          <p:cNvSpPr>
            <a:spLocks noChangeArrowheads="1"/>
          </p:cNvSpPr>
          <p:nvPr/>
        </p:nvSpPr>
        <p:spPr bwMode="auto">
          <a:xfrm>
            <a:off x="3240088" y="1328738"/>
            <a:ext cx="2771775" cy="342900"/>
          </a:xfrm>
          <a:prstGeom prst="roundRect">
            <a:avLst>
              <a:gd name="adj" fmla="val 16667"/>
            </a:avLst>
          </a:prstGeom>
          <a:gradFill rotWithShape="0">
            <a:gsLst>
              <a:gs pos="0">
                <a:srgbClr val="FABF8F"/>
              </a:gs>
              <a:gs pos="50000">
                <a:srgbClr val="FDE9D9"/>
              </a:gs>
              <a:gs pos="100000">
                <a:srgbClr val="FABF8F"/>
              </a:gs>
            </a:gsLst>
            <a:lin ang="18900000" scaled="1"/>
          </a:gradFill>
          <a:ln w="12700">
            <a:solidFill>
              <a:srgbClr val="FABF8F"/>
            </a:solidFill>
            <a:round/>
          </a:ln>
          <a:effectLst>
            <a:outerShdw dist="28398" dir="3806097" algn="ctr" rotWithShape="0">
              <a:srgbClr val="974706">
                <a:alpha val="50000"/>
              </a:srgbClr>
            </a:outerShdw>
          </a:effectLst>
        </p:spPr>
        <p:txBody>
          <a:bodyPr/>
          <a:lstStyle/>
          <a:p>
            <a:pPr algn="ctr">
              <a:buFontTx/>
              <a:buNone/>
              <a:defRPr/>
            </a:pPr>
            <a:r>
              <a:rPr lang="zh-CN" altLang="en-US" sz="1500">
                <a:sym typeface="Calibri" pitchFamily="34" charset="0"/>
              </a:rPr>
              <a:t>叫号机取号：“公派留学业务”</a:t>
            </a:r>
            <a:endParaRPr lang="zh-CN" altLang="en-US" sz="1500">
              <a:latin typeface="Times New Roman" pitchFamily="18" charset="0"/>
              <a:sym typeface="Calibri" pitchFamily="34" charset="0"/>
            </a:endParaRPr>
          </a:p>
          <a:p>
            <a:pPr>
              <a:buFontTx/>
              <a:buNone/>
              <a:defRPr/>
            </a:pPr>
            <a:endParaRPr lang="zh-CN" altLang="zh-CN">
              <a:latin typeface="Arial" pitchFamily="34" charset="0"/>
              <a:sym typeface="Calibri" pitchFamily="34" charset="0"/>
            </a:endParaRPr>
          </a:p>
        </p:txBody>
      </p:sp>
      <p:sp>
        <p:nvSpPr>
          <p:cNvPr id="5126" name="AutoShape 6"/>
          <p:cNvSpPr>
            <a:spLocks noChangeArrowheads="1"/>
          </p:cNvSpPr>
          <p:nvPr/>
        </p:nvSpPr>
        <p:spPr bwMode="auto">
          <a:xfrm>
            <a:off x="3240088" y="2414588"/>
            <a:ext cx="2914650" cy="342900"/>
          </a:xfrm>
          <a:prstGeom prst="roundRect">
            <a:avLst>
              <a:gd name="adj" fmla="val 16667"/>
            </a:avLst>
          </a:prstGeom>
          <a:gradFill rotWithShape="0">
            <a:gsLst>
              <a:gs pos="0">
                <a:srgbClr val="FABF8F"/>
              </a:gs>
              <a:gs pos="50000">
                <a:srgbClr val="FDE9D9"/>
              </a:gs>
              <a:gs pos="100000">
                <a:srgbClr val="FABF8F"/>
              </a:gs>
            </a:gsLst>
            <a:lin ang="18900000" scaled="1"/>
          </a:gradFill>
          <a:ln w="12700">
            <a:solidFill>
              <a:srgbClr val="FABF8F"/>
            </a:solidFill>
            <a:round/>
          </a:ln>
          <a:effectLst>
            <a:outerShdw dist="28398" dir="3806097" algn="ctr" rotWithShape="0">
              <a:srgbClr val="974706">
                <a:alpha val="50000"/>
              </a:srgbClr>
            </a:outerShdw>
          </a:effectLst>
        </p:spPr>
        <p:txBody>
          <a:bodyPr/>
          <a:lstStyle/>
          <a:p>
            <a:pPr algn="ctr">
              <a:buFontTx/>
              <a:buNone/>
              <a:defRPr/>
            </a:pPr>
            <a:r>
              <a:rPr lang="zh-CN" altLang="en-US" sz="1500"/>
              <a:t>公派留学业务窗口办理相关手续</a:t>
            </a:r>
            <a:endParaRPr lang="zh-CN" altLang="en-US" sz="1500">
              <a:latin typeface="Times New Roman" pitchFamily="18" charset="0"/>
            </a:endParaRPr>
          </a:p>
          <a:p>
            <a:pPr algn="ctr">
              <a:buFontTx/>
              <a:buNone/>
              <a:defRPr/>
            </a:pPr>
            <a:endParaRPr lang="zh-CN" altLang="en-US" sz="700">
              <a:latin typeface="Times New Roman" pitchFamily="18" charset="0"/>
            </a:endParaRPr>
          </a:p>
          <a:p>
            <a:pPr algn="ctr">
              <a:buFontTx/>
              <a:buNone/>
              <a:defRPr/>
            </a:pPr>
            <a:endParaRPr lang="zh-CN" altLang="en-US" sz="700">
              <a:latin typeface="Times New Roman" pitchFamily="18" charset="0"/>
            </a:endParaRPr>
          </a:p>
          <a:p>
            <a:pPr algn="ctr">
              <a:buFontTx/>
              <a:buNone/>
              <a:defRPr/>
            </a:pPr>
            <a:endParaRPr lang="zh-CN" altLang="en-US" sz="700">
              <a:latin typeface="Times New Roman" pitchFamily="18" charset="0"/>
            </a:endParaRPr>
          </a:p>
          <a:p>
            <a:pPr>
              <a:buFontTx/>
              <a:buNone/>
              <a:defRPr/>
            </a:pPr>
            <a:endParaRPr lang="zh-CN" altLang="zh-CN">
              <a:latin typeface="Arial" pitchFamily="34" charset="0"/>
            </a:endParaRPr>
          </a:p>
        </p:txBody>
      </p:sp>
      <p:sp>
        <p:nvSpPr>
          <p:cNvPr id="5127" name="AutoShape 7"/>
          <p:cNvSpPr>
            <a:spLocks noChangeArrowheads="1"/>
          </p:cNvSpPr>
          <p:nvPr/>
        </p:nvSpPr>
        <p:spPr bwMode="auto">
          <a:xfrm>
            <a:off x="2497138" y="2986088"/>
            <a:ext cx="4229100" cy="342900"/>
          </a:xfrm>
          <a:prstGeom prst="roundRect">
            <a:avLst>
              <a:gd name="adj" fmla="val 16667"/>
            </a:avLst>
          </a:prstGeom>
          <a:gradFill rotWithShape="0">
            <a:gsLst>
              <a:gs pos="0">
                <a:srgbClr val="FABF8F"/>
              </a:gs>
              <a:gs pos="50000">
                <a:srgbClr val="FDE9D9"/>
              </a:gs>
              <a:gs pos="100000">
                <a:srgbClr val="FABF8F"/>
              </a:gs>
            </a:gsLst>
            <a:lin ang="18900000" scaled="1"/>
          </a:gradFill>
          <a:ln w="12700">
            <a:solidFill>
              <a:srgbClr val="FABF8F"/>
            </a:solidFill>
            <a:round/>
          </a:ln>
          <a:effectLst>
            <a:outerShdw dist="28398" dir="3806097" algn="ctr" rotWithShape="0">
              <a:srgbClr val="974706">
                <a:alpha val="50000"/>
              </a:srgbClr>
            </a:outerShdw>
          </a:effectLst>
        </p:spPr>
        <p:txBody>
          <a:bodyPr/>
          <a:lstStyle/>
          <a:p>
            <a:pPr algn="ctr">
              <a:buFontTx/>
              <a:buNone/>
              <a:defRPr/>
            </a:pPr>
            <a:r>
              <a:rPr lang="zh-CN" altLang="en-US" sz="1500"/>
              <a:t>财务窗口办理缴费、报销、领取外汇单等手续</a:t>
            </a:r>
            <a:endParaRPr lang="zh-CN" altLang="en-US" sz="1500">
              <a:latin typeface="Times New Roman" pitchFamily="18" charset="0"/>
            </a:endParaRPr>
          </a:p>
          <a:p>
            <a:pPr algn="ctr">
              <a:buFontTx/>
              <a:buNone/>
              <a:defRPr/>
            </a:pPr>
            <a:endParaRPr lang="zh-CN" altLang="en-US" sz="700">
              <a:latin typeface="Times New Roman" pitchFamily="18" charset="0"/>
            </a:endParaRPr>
          </a:p>
          <a:p>
            <a:pPr algn="ctr">
              <a:buFontTx/>
              <a:buNone/>
              <a:defRPr/>
            </a:pPr>
            <a:endParaRPr lang="zh-CN" altLang="en-US" sz="700">
              <a:latin typeface="Times New Roman" pitchFamily="18" charset="0"/>
            </a:endParaRPr>
          </a:p>
          <a:p>
            <a:pPr algn="ctr">
              <a:buFontTx/>
              <a:buNone/>
              <a:defRPr/>
            </a:pPr>
            <a:endParaRPr lang="zh-CN" altLang="en-US" sz="700">
              <a:latin typeface="Times New Roman" pitchFamily="18" charset="0"/>
            </a:endParaRPr>
          </a:p>
          <a:p>
            <a:pPr>
              <a:buFontTx/>
              <a:buNone/>
              <a:defRPr/>
            </a:pPr>
            <a:endParaRPr lang="zh-CN" altLang="zh-CN">
              <a:latin typeface="Arial" pitchFamily="34" charset="0"/>
            </a:endParaRPr>
          </a:p>
        </p:txBody>
      </p:sp>
      <p:sp>
        <p:nvSpPr>
          <p:cNvPr id="5128" name="AutoShape 8"/>
          <p:cNvSpPr>
            <a:spLocks noChangeArrowheads="1"/>
          </p:cNvSpPr>
          <p:nvPr/>
        </p:nvSpPr>
        <p:spPr bwMode="auto">
          <a:xfrm>
            <a:off x="1639888" y="3614738"/>
            <a:ext cx="1885950" cy="576262"/>
          </a:xfrm>
          <a:prstGeom prst="roundRect">
            <a:avLst>
              <a:gd name="adj" fmla="val 16667"/>
            </a:avLst>
          </a:prstGeom>
          <a:gradFill rotWithShape="0">
            <a:gsLst>
              <a:gs pos="0">
                <a:srgbClr val="FABF8F"/>
              </a:gs>
              <a:gs pos="50000">
                <a:srgbClr val="FDE9D9"/>
              </a:gs>
              <a:gs pos="100000">
                <a:srgbClr val="FABF8F"/>
              </a:gs>
            </a:gsLst>
            <a:lin ang="18900000" scaled="1"/>
          </a:gradFill>
          <a:ln w="12700">
            <a:solidFill>
              <a:srgbClr val="FABF8F"/>
            </a:solidFill>
            <a:round/>
          </a:ln>
          <a:effectLst>
            <a:outerShdw dist="28398" dir="3806097" algn="ctr" rotWithShape="0">
              <a:srgbClr val="974706">
                <a:alpha val="50000"/>
              </a:srgbClr>
            </a:outerShdw>
          </a:effectLst>
        </p:spPr>
        <p:txBody>
          <a:bodyPr/>
          <a:lstStyle/>
          <a:p>
            <a:pPr algn="ctr">
              <a:buFontTx/>
              <a:buNone/>
              <a:defRPr/>
            </a:pPr>
            <a:r>
              <a:rPr lang="zh-CN" altLang="en-US" sz="1500"/>
              <a:t>办理签证手续者，结束完成。</a:t>
            </a:r>
            <a:endParaRPr lang="zh-CN" altLang="en-US" sz="1500">
              <a:latin typeface="Times New Roman" pitchFamily="18" charset="0"/>
            </a:endParaRPr>
          </a:p>
          <a:p>
            <a:pPr algn="ctr">
              <a:buFontTx/>
              <a:buNone/>
              <a:defRPr/>
            </a:pPr>
            <a:endParaRPr lang="zh-CN" altLang="en-US" sz="700">
              <a:latin typeface="Times New Roman" pitchFamily="18" charset="0"/>
            </a:endParaRPr>
          </a:p>
          <a:p>
            <a:pPr algn="ctr">
              <a:buFontTx/>
              <a:buNone/>
              <a:defRPr/>
            </a:pPr>
            <a:endParaRPr lang="zh-CN" altLang="en-US" sz="700">
              <a:latin typeface="Times New Roman" pitchFamily="18" charset="0"/>
            </a:endParaRPr>
          </a:p>
          <a:p>
            <a:pPr algn="ctr">
              <a:buFontTx/>
              <a:buNone/>
              <a:defRPr/>
            </a:pPr>
            <a:endParaRPr lang="zh-CN" altLang="en-US" sz="700">
              <a:latin typeface="Times New Roman" pitchFamily="18" charset="0"/>
            </a:endParaRPr>
          </a:p>
          <a:p>
            <a:pPr>
              <a:buFontTx/>
              <a:buNone/>
              <a:defRPr/>
            </a:pPr>
            <a:endParaRPr lang="zh-CN" altLang="zh-CN">
              <a:latin typeface="Arial" pitchFamily="34" charset="0"/>
            </a:endParaRPr>
          </a:p>
        </p:txBody>
      </p:sp>
      <p:sp>
        <p:nvSpPr>
          <p:cNvPr id="5129" name="AutoShape 9"/>
          <p:cNvSpPr>
            <a:spLocks noChangeArrowheads="1"/>
          </p:cNvSpPr>
          <p:nvPr/>
        </p:nvSpPr>
        <p:spPr bwMode="auto">
          <a:xfrm>
            <a:off x="4211638" y="3614738"/>
            <a:ext cx="3600450" cy="571500"/>
          </a:xfrm>
          <a:prstGeom prst="roundRect">
            <a:avLst>
              <a:gd name="adj" fmla="val 16667"/>
            </a:avLst>
          </a:prstGeom>
          <a:gradFill rotWithShape="0">
            <a:gsLst>
              <a:gs pos="0">
                <a:srgbClr val="FABF8F"/>
              </a:gs>
              <a:gs pos="50000">
                <a:srgbClr val="FDE9D9"/>
              </a:gs>
              <a:gs pos="100000">
                <a:srgbClr val="FABF8F"/>
              </a:gs>
            </a:gsLst>
            <a:lin ang="18900000" scaled="1"/>
          </a:gradFill>
          <a:ln w="12700">
            <a:solidFill>
              <a:srgbClr val="FABF8F"/>
            </a:solidFill>
            <a:round/>
          </a:ln>
          <a:effectLst>
            <a:outerShdw dist="28398" dir="3806097" algn="ctr" rotWithShape="0">
              <a:srgbClr val="974706">
                <a:alpha val="50000"/>
              </a:srgbClr>
            </a:outerShdw>
          </a:effectLst>
        </p:spPr>
        <p:txBody>
          <a:bodyPr/>
          <a:lstStyle/>
          <a:p>
            <a:pPr algn="ctr">
              <a:buFontTx/>
              <a:buNone/>
              <a:defRPr/>
            </a:pPr>
            <a:r>
              <a:rPr lang="zh-CN" altLang="en-US" sz="1500"/>
              <a:t>办理领取手续者，持财务提供的外汇单</a:t>
            </a:r>
            <a:endParaRPr lang="zh-CN" altLang="en-US" sz="1500">
              <a:latin typeface="Times New Roman" pitchFamily="18" charset="0"/>
            </a:endParaRPr>
          </a:p>
          <a:p>
            <a:pPr algn="ctr">
              <a:buFontTx/>
              <a:buNone/>
              <a:defRPr/>
            </a:pPr>
            <a:r>
              <a:rPr lang="zh-CN" altLang="en-US" sz="1500"/>
              <a:t>到中国银行海淀支行领取生活费等手续 。</a:t>
            </a:r>
            <a:endParaRPr lang="zh-CN" altLang="en-US" sz="1500">
              <a:latin typeface="Times New Roman" pitchFamily="18" charset="0"/>
            </a:endParaRPr>
          </a:p>
          <a:p>
            <a:pPr algn="ctr">
              <a:buFontTx/>
              <a:buNone/>
              <a:defRPr/>
            </a:pPr>
            <a:endParaRPr lang="zh-CN" altLang="en-US" sz="700">
              <a:latin typeface="Times New Roman" pitchFamily="18" charset="0"/>
            </a:endParaRPr>
          </a:p>
          <a:p>
            <a:pPr algn="ctr">
              <a:buFontTx/>
              <a:buNone/>
              <a:defRPr/>
            </a:pPr>
            <a:endParaRPr lang="zh-CN" altLang="en-US" sz="700">
              <a:latin typeface="Times New Roman" pitchFamily="18" charset="0"/>
            </a:endParaRPr>
          </a:p>
          <a:p>
            <a:pPr algn="ctr">
              <a:buFontTx/>
              <a:buNone/>
              <a:defRPr/>
            </a:pPr>
            <a:endParaRPr lang="zh-CN" altLang="en-US" sz="700">
              <a:latin typeface="Times New Roman" pitchFamily="18" charset="0"/>
            </a:endParaRPr>
          </a:p>
          <a:p>
            <a:pPr>
              <a:buFontTx/>
              <a:buNone/>
              <a:defRPr/>
            </a:pPr>
            <a:endParaRPr lang="zh-CN" altLang="zh-CN">
              <a:latin typeface="Arial" pitchFamily="34" charset="0"/>
            </a:endParaRPr>
          </a:p>
        </p:txBody>
      </p:sp>
      <p:sp>
        <p:nvSpPr>
          <p:cNvPr id="5130" name="AutoShape 10"/>
          <p:cNvSpPr>
            <a:spLocks noChangeArrowheads="1"/>
          </p:cNvSpPr>
          <p:nvPr/>
        </p:nvSpPr>
        <p:spPr bwMode="auto">
          <a:xfrm>
            <a:off x="5526088" y="4414838"/>
            <a:ext cx="1200150" cy="338137"/>
          </a:xfrm>
          <a:prstGeom prst="roundRect">
            <a:avLst>
              <a:gd name="adj" fmla="val 16667"/>
            </a:avLst>
          </a:prstGeom>
          <a:gradFill rotWithShape="0">
            <a:gsLst>
              <a:gs pos="0">
                <a:srgbClr val="FABF8F"/>
              </a:gs>
              <a:gs pos="50000">
                <a:srgbClr val="FDE9D9"/>
              </a:gs>
              <a:gs pos="100000">
                <a:srgbClr val="FABF8F"/>
              </a:gs>
            </a:gsLst>
            <a:lin ang="18900000" scaled="1"/>
          </a:gradFill>
          <a:ln w="12700">
            <a:solidFill>
              <a:srgbClr val="FABF8F"/>
            </a:solidFill>
            <a:round/>
          </a:ln>
          <a:effectLst>
            <a:outerShdw dist="28398" dir="3806097" algn="ctr" rotWithShape="0">
              <a:srgbClr val="974706">
                <a:alpha val="50000"/>
              </a:srgbClr>
            </a:outerShdw>
          </a:effectLst>
        </p:spPr>
        <p:txBody>
          <a:bodyPr/>
          <a:lstStyle/>
          <a:p>
            <a:pPr algn="ctr">
              <a:buFontTx/>
              <a:buNone/>
              <a:defRPr/>
            </a:pPr>
            <a:r>
              <a:rPr lang="zh-CN" altLang="en-US" sz="1500"/>
              <a:t>结束完成</a:t>
            </a:r>
            <a:endParaRPr lang="zh-CN" altLang="en-US" sz="1500">
              <a:latin typeface="Times New Roman" pitchFamily="18" charset="0"/>
            </a:endParaRPr>
          </a:p>
          <a:p>
            <a:pPr algn="ctr">
              <a:buFontTx/>
              <a:buNone/>
              <a:defRPr/>
            </a:pPr>
            <a:endParaRPr lang="zh-CN" altLang="en-US" sz="700">
              <a:latin typeface="Times New Roman" pitchFamily="18" charset="0"/>
            </a:endParaRPr>
          </a:p>
          <a:p>
            <a:pPr algn="ctr">
              <a:buFontTx/>
              <a:buNone/>
              <a:defRPr/>
            </a:pPr>
            <a:endParaRPr lang="zh-CN" altLang="en-US" sz="700">
              <a:latin typeface="Times New Roman" pitchFamily="18" charset="0"/>
            </a:endParaRPr>
          </a:p>
          <a:p>
            <a:pPr algn="ctr">
              <a:buFontTx/>
              <a:buNone/>
              <a:defRPr/>
            </a:pPr>
            <a:endParaRPr lang="zh-CN" altLang="en-US" sz="700">
              <a:latin typeface="Times New Roman" pitchFamily="18" charset="0"/>
            </a:endParaRPr>
          </a:p>
          <a:p>
            <a:pPr>
              <a:buFontTx/>
              <a:buNone/>
              <a:defRPr/>
            </a:pPr>
            <a:endParaRPr lang="zh-CN" altLang="zh-CN">
              <a:latin typeface="Arial" pitchFamily="34" charset="0"/>
            </a:endParaRPr>
          </a:p>
        </p:txBody>
      </p:sp>
      <p:sp>
        <p:nvSpPr>
          <p:cNvPr id="5131" name="AutoShape 11"/>
          <p:cNvSpPr>
            <a:spLocks noChangeArrowheads="1"/>
          </p:cNvSpPr>
          <p:nvPr/>
        </p:nvSpPr>
        <p:spPr bwMode="auto">
          <a:xfrm>
            <a:off x="3754438" y="1843088"/>
            <a:ext cx="1771650" cy="342900"/>
          </a:xfrm>
          <a:prstGeom prst="roundRect">
            <a:avLst>
              <a:gd name="adj" fmla="val 16667"/>
            </a:avLst>
          </a:prstGeom>
          <a:gradFill rotWithShape="0">
            <a:gsLst>
              <a:gs pos="0">
                <a:srgbClr val="FABF8F"/>
              </a:gs>
              <a:gs pos="50000">
                <a:srgbClr val="FDE9D9"/>
              </a:gs>
              <a:gs pos="100000">
                <a:srgbClr val="FABF8F"/>
              </a:gs>
            </a:gsLst>
            <a:lin ang="18900000" scaled="1"/>
          </a:gradFill>
          <a:ln w="12700">
            <a:solidFill>
              <a:srgbClr val="FABF8F"/>
            </a:solidFill>
            <a:round/>
          </a:ln>
          <a:effectLst>
            <a:outerShdw dist="28398" dir="3806097" algn="ctr" rotWithShape="0">
              <a:srgbClr val="974706">
                <a:alpha val="50000"/>
              </a:srgbClr>
            </a:outerShdw>
          </a:effectLst>
        </p:spPr>
        <p:txBody>
          <a:bodyPr/>
          <a:lstStyle/>
          <a:p>
            <a:pPr algn="ctr">
              <a:buFontTx/>
              <a:buNone/>
              <a:defRPr/>
            </a:pPr>
            <a:r>
              <a:rPr lang="zh-CN" altLang="en-US" sz="1500"/>
              <a:t>等待工作人员叫号</a:t>
            </a:r>
            <a:endParaRPr lang="zh-CN" altLang="en-US" sz="1500">
              <a:latin typeface="Times New Roman" pitchFamily="18" charset="0"/>
            </a:endParaRPr>
          </a:p>
          <a:p>
            <a:pPr algn="just">
              <a:buFontTx/>
              <a:buNone/>
              <a:defRPr/>
            </a:pPr>
            <a:endParaRPr lang="zh-CN" altLang="en-US" sz="700">
              <a:latin typeface="Times New Roman" pitchFamily="18" charset="0"/>
            </a:endParaRPr>
          </a:p>
          <a:p>
            <a:pPr>
              <a:buFontTx/>
              <a:buNone/>
              <a:defRPr/>
            </a:pPr>
            <a:endParaRPr lang="zh-CN" altLang="zh-CN">
              <a:latin typeface="Arial" pitchFamily="34" charset="0"/>
            </a:endParaRPr>
          </a:p>
        </p:txBody>
      </p:sp>
      <p:sp>
        <p:nvSpPr>
          <p:cNvPr id="15" name="下箭头 14"/>
          <p:cNvSpPr>
            <a:spLocks noChangeArrowheads="1"/>
          </p:cNvSpPr>
          <p:nvPr/>
        </p:nvSpPr>
        <p:spPr bwMode="auto">
          <a:xfrm>
            <a:off x="4554538" y="1671638"/>
            <a:ext cx="171450" cy="171450"/>
          </a:xfrm>
          <a:prstGeom prst="downArrow">
            <a:avLst>
              <a:gd name="adj1" fmla="val 50000"/>
              <a:gd name="adj2" fmla="val 50000"/>
            </a:avLst>
          </a:prstGeom>
          <a:solidFill>
            <a:schemeClr val="accent1"/>
          </a:solidFill>
          <a:ln w="9525">
            <a:solidFill>
              <a:schemeClr val="tx1"/>
            </a:solidFill>
            <a:round/>
          </a:ln>
          <a:effectLst>
            <a:outerShdw dist="17961" dir="2700000" algn="ctr" rotWithShape="0">
              <a:srgbClr val="808080"/>
            </a:outerShdw>
          </a:effectLst>
        </p:spPr>
        <p:txBody>
          <a:bodyPr/>
          <a:lstStyle/>
          <a:p>
            <a:pPr>
              <a:buFont typeface="Arial" charset="0"/>
              <a:buNone/>
              <a:defRPr/>
            </a:pPr>
            <a:endParaRPr lang="zh-CN" altLang="en-US">
              <a:latin typeface="Arial" charset="0"/>
              <a:ea typeface="宋体" charset="-122"/>
            </a:endParaRPr>
          </a:p>
        </p:txBody>
      </p:sp>
      <p:sp>
        <p:nvSpPr>
          <p:cNvPr id="16" name="下箭头 15"/>
          <p:cNvSpPr>
            <a:spLocks noChangeArrowheads="1"/>
          </p:cNvSpPr>
          <p:nvPr/>
        </p:nvSpPr>
        <p:spPr bwMode="auto">
          <a:xfrm>
            <a:off x="4554538" y="2243138"/>
            <a:ext cx="171450" cy="171450"/>
          </a:xfrm>
          <a:prstGeom prst="downArrow">
            <a:avLst>
              <a:gd name="adj1" fmla="val 50000"/>
              <a:gd name="adj2" fmla="val 50000"/>
            </a:avLst>
          </a:prstGeom>
          <a:solidFill>
            <a:schemeClr val="accent1"/>
          </a:solidFill>
          <a:ln w="9525">
            <a:solidFill>
              <a:schemeClr val="tx1"/>
            </a:solidFill>
            <a:round/>
          </a:ln>
          <a:effectLst>
            <a:outerShdw dist="17961" dir="2700000" algn="ctr" rotWithShape="0">
              <a:srgbClr val="808080"/>
            </a:outerShdw>
          </a:effectLst>
        </p:spPr>
        <p:txBody>
          <a:bodyPr/>
          <a:lstStyle/>
          <a:p>
            <a:pPr>
              <a:buFont typeface="Arial" charset="0"/>
              <a:buNone/>
              <a:defRPr/>
            </a:pPr>
            <a:endParaRPr lang="zh-CN" altLang="en-US">
              <a:latin typeface="Arial" charset="0"/>
              <a:ea typeface="宋体" charset="-122"/>
            </a:endParaRPr>
          </a:p>
        </p:txBody>
      </p:sp>
      <p:sp>
        <p:nvSpPr>
          <p:cNvPr id="17" name="下箭头 16"/>
          <p:cNvSpPr>
            <a:spLocks noChangeArrowheads="1"/>
          </p:cNvSpPr>
          <p:nvPr/>
        </p:nvSpPr>
        <p:spPr bwMode="auto">
          <a:xfrm>
            <a:off x="4554538" y="2814638"/>
            <a:ext cx="171450" cy="171450"/>
          </a:xfrm>
          <a:prstGeom prst="downArrow">
            <a:avLst>
              <a:gd name="adj1" fmla="val 50000"/>
              <a:gd name="adj2" fmla="val 50000"/>
            </a:avLst>
          </a:prstGeom>
          <a:solidFill>
            <a:schemeClr val="accent1"/>
          </a:solidFill>
          <a:ln w="9525">
            <a:solidFill>
              <a:schemeClr val="tx1"/>
            </a:solidFill>
            <a:round/>
          </a:ln>
          <a:effectLst>
            <a:outerShdw dist="17961" dir="2700000" algn="ctr" rotWithShape="0">
              <a:srgbClr val="808080"/>
            </a:outerShdw>
          </a:effectLst>
        </p:spPr>
        <p:txBody>
          <a:bodyPr/>
          <a:lstStyle/>
          <a:p>
            <a:pPr>
              <a:buFont typeface="Arial" charset="0"/>
              <a:buNone/>
              <a:defRPr/>
            </a:pPr>
            <a:endParaRPr lang="zh-CN" altLang="en-US">
              <a:latin typeface="Arial" charset="0"/>
              <a:ea typeface="宋体" charset="-122"/>
            </a:endParaRPr>
          </a:p>
        </p:txBody>
      </p:sp>
      <p:sp>
        <p:nvSpPr>
          <p:cNvPr id="18" name="下箭头 17"/>
          <p:cNvSpPr>
            <a:spLocks noChangeArrowheads="1"/>
          </p:cNvSpPr>
          <p:nvPr/>
        </p:nvSpPr>
        <p:spPr bwMode="auto">
          <a:xfrm>
            <a:off x="3011488" y="3386138"/>
            <a:ext cx="171450" cy="171450"/>
          </a:xfrm>
          <a:prstGeom prst="downArrow">
            <a:avLst>
              <a:gd name="adj1" fmla="val 50000"/>
              <a:gd name="adj2" fmla="val 50000"/>
            </a:avLst>
          </a:prstGeom>
          <a:solidFill>
            <a:schemeClr val="accent1"/>
          </a:solidFill>
          <a:ln w="9525">
            <a:solidFill>
              <a:schemeClr val="tx1"/>
            </a:solidFill>
            <a:round/>
          </a:ln>
          <a:effectLst>
            <a:outerShdw dist="17961" dir="2700000" algn="ctr" rotWithShape="0">
              <a:srgbClr val="808080"/>
            </a:outerShdw>
          </a:effectLst>
        </p:spPr>
        <p:txBody>
          <a:bodyPr/>
          <a:lstStyle/>
          <a:p>
            <a:pPr>
              <a:buFont typeface="Arial" charset="0"/>
              <a:buNone/>
              <a:defRPr/>
            </a:pPr>
            <a:endParaRPr lang="zh-CN" altLang="en-US">
              <a:latin typeface="Arial" charset="0"/>
              <a:ea typeface="宋体" charset="-122"/>
            </a:endParaRPr>
          </a:p>
        </p:txBody>
      </p:sp>
      <p:sp>
        <p:nvSpPr>
          <p:cNvPr id="19" name="下箭头 18"/>
          <p:cNvSpPr>
            <a:spLocks noChangeArrowheads="1"/>
          </p:cNvSpPr>
          <p:nvPr/>
        </p:nvSpPr>
        <p:spPr bwMode="auto">
          <a:xfrm>
            <a:off x="5754688" y="3386138"/>
            <a:ext cx="171450" cy="171450"/>
          </a:xfrm>
          <a:prstGeom prst="downArrow">
            <a:avLst>
              <a:gd name="adj1" fmla="val 50000"/>
              <a:gd name="adj2" fmla="val 50000"/>
            </a:avLst>
          </a:prstGeom>
          <a:solidFill>
            <a:schemeClr val="accent1"/>
          </a:solidFill>
          <a:ln w="9525">
            <a:solidFill>
              <a:schemeClr val="tx1"/>
            </a:solidFill>
            <a:round/>
          </a:ln>
          <a:effectLst>
            <a:outerShdw dist="17961" dir="2700000" algn="ctr" rotWithShape="0">
              <a:srgbClr val="808080"/>
            </a:outerShdw>
          </a:effectLst>
        </p:spPr>
        <p:txBody>
          <a:bodyPr/>
          <a:lstStyle/>
          <a:p>
            <a:pPr>
              <a:buFont typeface="Arial" charset="0"/>
              <a:buNone/>
              <a:defRPr/>
            </a:pPr>
            <a:endParaRPr lang="zh-CN" altLang="en-US">
              <a:latin typeface="Arial" charset="0"/>
              <a:ea typeface="宋体" charset="-122"/>
            </a:endParaRPr>
          </a:p>
        </p:txBody>
      </p:sp>
      <p:sp>
        <p:nvSpPr>
          <p:cNvPr id="20" name="下箭头 19"/>
          <p:cNvSpPr>
            <a:spLocks noChangeArrowheads="1"/>
          </p:cNvSpPr>
          <p:nvPr/>
        </p:nvSpPr>
        <p:spPr bwMode="auto">
          <a:xfrm>
            <a:off x="5926138" y="4243388"/>
            <a:ext cx="171450" cy="171450"/>
          </a:xfrm>
          <a:prstGeom prst="downArrow">
            <a:avLst>
              <a:gd name="adj1" fmla="val 50000"/>
              <a:gd name="adj2" fmla="val 50000"/>
            </a:avLst>
          </a:prstGeom>
          <a:solidFill>
            <a:schemeClr val="accent1"/>
          </a:solidFill>
          <a:ln w="9525">
            <a:solidFill>
              <a:schemeClr val="tx1"/>
            </a:solidFill>
            <a:round/>
          </a:ln>
          <a:effectLst>
            <a:outerShdw dist="17961" dir="2700000" algn="ctr" rotWithShape="0">
              <a:srgbClr val="808080"/>
            </a:outerShdw>
          </a:effectLst>
        </p:spPr>
        <p:txBody>
          <a:bodyPr/>
          <a:lstStyle/>
          <a:p>
            <a:pPr>
              <a:buFont typeface="Arial" charset="0"/>
              <a:buNone/>
              <a:defRPr/>
            </a:pPr>
            <a:endParaRPr lang="zh-CN" altLang="en-US">
              <a:latin typeface="Arial" charset="0"/>
              <a:ea typeface="宋体" charset="-122"/>
            </a:endParaRPr>
          </a:p>
        </p:txBody>
      </p:sp>
      <p:sp>
        <p:nvSpPr>
          <p:cNvPr id="100368" name="AutoShape 12"/>
          <p:cNvSpPr>
            <a:spLocks noChangeArrowheads="1"/>
          </p:cNvSpPr>
          <p:nvPr/>
        </p:nvSpPr>
        <p:spPr bwMode="auto">
          <a:xfrm>
            <a:off x="2840038" y="700088"/>
            <a:ext cx="3543300" cy="400050"/>
          </a:xfrm>
          <a:prstGeom prst="flowChartAlternateProcess">
            <a:avLst/>
          </a:prstGeom>
          <a:gradFill rotWithShape="0">
            <a:gsLst>
              <a:gs pos="0">
                <a:srgbClr val="FABF8F"/>
              </a:gs>
              <a:gs pos="50000">
                <a:srgbClr val="FDE9D9"/>
              </a:gs>
              <a:gs pos="100000">
                <a:srgbClr val="FABF8F"/>
              </a:gs>
            </a:gsLst>
            <a:lin ang="18900000" scaled="1"/>
          </a:gradFill>
          <a:ln w="12700">
            <a:solidFill>
              <a:srgbClr val="FABF8F"/>
            </a:solidFill>
            <a:miter lim="800000"/>
          </a:ln>
          <a:effectLst>
            <a:outerShdw dist="28398" dir="3806097" algn="ctr" rotWithShape="0">
              <a:srgbClr val="974706">
                <a:alpha val="50000"/>
              </a:srgbClr>
            </a:outerShdw>
          </a:effectLst>
        </p:spPr>
        <p:txBody>
          <a:bodyPr/>
          <a:lstStyle/>
          <a:p>
            <a:pPr algn="ctr">
              <a:buFontTx/>
              <a:buNone/>
              <a:defRPr/>
            </a:pPr>
            <a:r>
              <a:rPr lang="zh-CN" altLang="en-US" sz="1500">
                <a:sym typeface="Calibri" pitchFamily="34" charset="0"/>
              </a:rPr>
              <a:t>教育部留学服务中心服务大厅办事流程</a:t>
            </a:r>
            <a:endParaRPr lang="zh-CN" altLang="en-US" sz="1500">
              <a:latin typeface="Times New Roman" pitchFamily="18" charset="0"/>
              <a:sym typeface="Calibri" pitchFamily="34" charset="0"/>
            </a:endParaRPr>
          </a:p>
          <a:p>
            <a:pPr>
              <a:buFontTx/>
              <a:buNone/>
              <a:defRPr/>
            </a:pPr>
            <a:endParaRPr lang="zh-CN" altLang="zh-CN">
              <a:latin typeface="Arial" pitchFamily="34" charset="0"/>
              <a:sym typeface="Calibri" pitchFamily="34" charset="0"/>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3"/>
          <p:cNvSpPr>
            <a:spLocks noChangeArrowheads="1"/>
          </p:cNvSpPr>
          <p:nvPr/>
        </p:nvSpPr>
        <p:spPr bwMode="auto">
          <a:xfrm>
            <a:off x="1765300" y="3862388"/>
            <a:ext cx="5549900" cy="368300"/>
          </a:xfrm>
          <a:prstGeom prst="rect">
            <a:avLst/>
          </a:prstGeom>
          <a:gradFill rotWithShape="1">
            <a:gsLst>
              <a:gs pos="0">
                <a:srgbClr val="767676"/>
              </a:gs>
              <a:gs pos="50000">
                <a:srgbClr val="FFFFFF"/>
              </a:gs>
              <a:gs pos="100000">
                <a:srgbClr val="767676"/>
              </a:gs>
            </a:gsLst>
            <a:lin ang="5400000" scaled="1"/>
          </a:gradFill>
          <a:ln w="9525">
            <a:miter lim="800000"/>
          </a:ln>
          <a:scene3d>
            <a:camera prst="legacyPerspectiveTop"/>
            <a:lightRig rig="legacyFlat1" dir="t"/>
          </a:scene3d>
          <a:sp3d extrusionH="121893000" prstMaterial="legacyMatte">
            <a:bevelT w="13500" h="13500" prst="angle"/>
            <a:bevelB w="13500" h="13500" prst="angle"/>
            <a:extrusionClr>
              <a:srgbClr val="FFFFFF"/>
            </a:extrusionClr>
          </a:sp3d>
        </p:spPr>
        <p:txBody>
          <a:bodyPr anchor="ctr">
            <a:spAutoFit/>
            <a:flatTx/>
          </a:bodyPr>
          <a:lstStyle/>
          <a:p>
            <a:endParaRPr lang="zh-CN" altLang="en-US">
              <a:latin typeface="Arial" pitchFamily="34" charset="0"/>
              <a:ea typeface="华文细黑" pitchFamily="2" charset="-122"/>
              <a:sym typeface="Calibri" pitchFamily="34" charset="0"/>
            </a:endParaRPr>
          </a:p>
        </p:txBody>
      </p:sp>
      <p:sp>
        <p:nvSpPr>
          <p:cNvPr id="91139" name="Rectangle 4"/>
          <p:cNvSpPr>
            <a:spLocks noChangeArrowheads="1"/>
          </p:cNvSpPr>
          <p:nvPr/>
        </p:nvSpPr>
        <p:spPr bwMode="auto">
          <a:xfrm flipH="1">
            <a:off x="1793875" y="3421063"/>
            <a:ext cx="1827213" cy="1254125"/>
          </a:xfrm>
          <a:prstGeom prst="rect">
            <a:avLst/>
          </a:prstGeom>
          <a:solidFill>
            <a:schemeClr val="hlink">
              <a:alpha val="50195"/>
            </a:schemeClr>
          </a:solidFill>
          <a:ln w="12700">
            <a:solidFill>
              <a:srgbClr val="FFFFFF"/>
            </a:solidFill>
            <a:miter lim="800000"/>
          </a:ln>
        </p:spPr>
        <p:txBody>
          <a:bodyPr wrap="none" anchor="ctr"/>
          <a:lstStyle/>
          <a:p>
            <a:endParaRPr lang="zh-CN" altLang="en-US">
              <a:latin typeface="Arial" pitchFamily="34" charset="0"/>
              <a:ea typeface="华文细黑" pitchFamily="2" charset="-122"/>
              <a:sym typeface="Calibri" pitchFamily="34" charset="0"/>
            </a:endParaRPr>
          </a:p>
        </p:txBody>
      </p:sp>
      <p:sp>
        <p:nvSpPr>
          <p:cNvPr id="91140" name="Rectangle 5"/>
          <p:cNvSpPr>
            <a:spLocks noChangeArrowheads="1"/>
          </p:cNvSpPr>
          <p:nvPr/>
        </p:nvSpPr>
        <p:spPr bwMode="auto">
          <a:xfrm flipH="1">
            <a:off x="3600450" y="3429000"/>
            <a:ext cx="1827213" cy="1252538"/>
          </a:xfrm>
          <a:prstGeom prst="rect">
            <a:avLst/>
          </a:prstGeom>
          <a:solidFill>
            <a:schemeClr val="accent2">
              <a:alpha val="50195"/>
            </a:schemeClr>
          </a:solidFill>
          <a:ln w="12700">
            <a:solidFill>
              <a:srgbClr val="FFFFFF"/>
            </a:solidFill>
            <a:miter lim="800000"/>
          </a:ln>
        </p:spPr>
        <p:txBody>
          <a:bodyPr wrap="none" anchor="ctr"/>
          <a:lstStyle/>
          <a:p>
            <a:endParaRPr lang="zh-CN" altLang="en-US">
              <a:latin typeface="Arial" pitchFamily="34" charset="0"/>
              <a:ea typeface="华文细黑" pitchFamily="2" charset="-122"/>
              <a:sym typeface="Calibri" pitchFamily="34" charset="0"/>
            </a:endParaRPr>
          </a:p>
        </p:txBody>
      </p:sp>
      <p:sp>
        <p:nvSpPr>
          <p:cNvPr id="91141" name="Rectangle 6"/>
          <p:cNvSpPr>
            <a:spLocks noChangeArrowheads="1"/>
          </p:cNvSpPr>
          <p:nvPr/>
        </p:nvSpPr>
        <p:spPr bwMode="auto">
          <a:xfrm flipH="1">
            <a:off x="5429250" y="3429000"/>
            <a:ext cx="1827213" cy="1252538"/>
          </a:xfrm>
          <a:prstGeom prst="rect">
            <a:avLst/>
          </a:prstGeom>
          <a:solidFill>
            <a:schemeClr val="folHlink">
              <a:alpha val="50195"/>
            </a:schemeClr>
          </a:solidFill>
          <a:ln w="12700">
            <a:solidFill>
              <a:srgbClr val="FFFFFF"/>
            </a:solidFill>
            <a:miter lim="800000"/>
          </a:ln>
        </p:spPr>
        <p:txBody>
          <a:bodyPr wrap="none" anchor="ctr"/>
          <a:lstStyle/>
          <a:p>
            <a:endParaRPr lang="zh-CN" altLang="en-US">
              <a:latin typeface="Arial" pitchFamily="34" charset="0"/>
              <a:ea typeface="华文细黑" pitchFamily="2" charset="-122"/>
              <a:sym typeface="Calibri" pitchFamily="34" charset="0"/>
            </a:endParaRPr>
          </a:p>
        </p:txBody>
      </p:sp>
      <p:sp>
        <p:nvSpPr>
          <p:cNvPr id="91142" name="Rectangle 7"/>
          <p:cNvSpPr>
            <a:spLocks noChangeArrowheads="1"/>
          </p:cNvSpPr>
          <p:nvPr/>
        </p:nvSpPr>
        <p:spPr bwMode="auto">
          <a:xfrm>
            <a:off x="1792288" y="3878263"/>
            <a:ext cx="1825625" cy="830262"/>
          </a:xfrm>
          <a:prstGeom prst="rect">
            <a:avLst/>
          </a:prstGeom>
          <a:noFill/>
          <a:ln w="9525">
            <a:noFill/>
            <a:miter lim="800000"/>
          </a:ln>
        </p:spPr>
        <p:txBody>
          <a:bodyPr>
            <a:spAutoFit/>
          </a:bodyPr>
          <a:lstStyle/>
          <a:p>
            <a:pPr algn="ctr"/>
            <a:r>
              <a:rPr lang="zh-CN" altLang="en-US" sz="1200" b="1">
                <a:solidFill>
                  <a:srgbClr val="000000"/>
                </a:solidFill>
                <a:latin typeface="Arial" pitchFamily="34" charset="0"/>
                <a:ea typeface="华文细黑" pitchFamily="2" charset="-122"/>
                <a:sym typeface="Calibri" pitchFamily="34" charset="0"/>
              </a:rPr>
              <a:t>加大行前培训覆盖人群逐步惠及自费出国留学人员，为广大学子平安留学保驾护航。</a:t>
            </a:r>
            <a:endParaRPr lang="zh-CN" altLang="en-US" sz="1200" b="1">
              <a:solidFill>
                <a:srgbClr val="000000"/>
              </a:solidFill>
              <a:latin typeface="Arial" pitchFamily="34" charset="0"/>
              <a:ea typeface="华文细黑" pitchFamily="2" charset="-122"/>
              <a:sym typeface="Calibri" pitchFamily="34" charset="0"/>
            </a:endParaRPr>
          </a:p>
        </p:txBody>
      </p:sp>
      <p:sp>
        <p:nvSpPr>
          <p:cNvPr id="91143" name="Rectangle 8"/>
          <p:cNvSpPr>
            <a:spLocks noChangeArrowheads="1"/>
          </p:cNvSpPr>
          <p:nvPr/>
        </p:nvSpPr>
        <p:spPr bwMode="auto">
          <a:xfrm>
            <a:off x="3627438" y="3878263"/>
            <a:ext cx="1824037" cy="646112"/>
          </a:xfrm>
          <a:prstGeom prst="rect">
            <a:avLst/>
          </a:prstGeom>
          <a:noFill/>
          <a:ln w="9525">
            <a:noFill/>
            <a:miter lim="800000"/>
          </a:ln>
        </p:spPr>
        <p:txBody>
          <a:bodyPr>
            <a:spAutoFit/>
          </a:bodyPr>
          <a:lstStyle/>
          <a:p>
            <a:pPr algn="ctr"/>
            <a:r>
              <a:rPr lang="zh-CN" altLang="en-US" sz="1200" b="1">
                <a:solidFill>
                  <a:srgbClr val="000000"/>
                </a:solidFill>
                <a:latin typeface="Arial" pitchFamily="34" charset="0"/>
                <a:ea typeface="华文细黑" pitchFamily="2" charset="-122"/>
                <a:sym typeface="Calibri" pitchFamily="34" charset="0"/>
              </a:rPr>
              <a:t>加快推进网络化进程，为留学人员提供最大的便利。</a:t>
            </a:r>
            <a:endParaRPr lang="zh-CN" altLang="en-US" sz="1200" b="1">
              <a:solidFill>
                <a:srgbClr val="000000"/>
              </a:solidFill>
              <a:latin typeface="Arial" pitchFamily="34" charset="0"/>
              <a:ea typeface="华文细黑" pitchFamily="2" charset="-122"/>
              <a:sym typeface="Calibri" pitchFamily="34" charset="0"/>
            </a:endParaRPr>
          </a:p>
        </p:txBody>
      </p:sp>
      <p:sp>
        <p:nvSpPr>
          <p:cNvPr id="91144" name="Rectangle 9"/>
          <p:cNvSpPr>
            <a:spLocks noChangeArrowheads="1"/>
          </p:cNvSpPr>
          <p:nvPr/>
        </p:nvSpPr>
        <p:spPr bwMode="auto">
          <a:xfrm>
            <a:off x="5470525" y="3878263"/>
            <a:ext cx="1824038" cy="830262"/>
          </a:xfrm>
          <a:prstGeom prst="rect">
            <a:avLst/>
          </a:prstGeom>
          <a:noFill/>
          <a:ln w="9525">
            <a:noFill/>
            <a:miter lim="800000"/>
          </a:ln>
        </p:spPr>
        <p:txBody>
          <a:bodyPr>
            <a:spAutoFit/>
          </a:bodyPr>
          <a:lstStyle/>
          <a:p>
            <a:pPr algn="ctr"/>
            <a:r>
              <a:rPr lang="zh-CN" altLang="en-US" sz="1200" b="1">
                <a:solidFill>
                  <a:srgbClr val="000000"/>
                </a:solidFill>
                <a:latin typeface="Arial" pitchFamily="34" charset="0"/>
                <a:ea typeface="华文细黑" pitchFamily="2" charset="-122"/>
                <a:sym typeface="Calibri" pitchFamily="34" charset="0"/>
              </a:rPr>
              <a:t>服务全球学子，</a:t>
            </a:r>
            <a:endParaRPr lang="zh-CN" altLang="en-US" sz="1200" b="1">
              <a:solidFill>
                <a:srgbClr val="000000"/>
              </a:solidFill>
              <a:latin typeface="Arial" pitchFamily="34" charset="0"/>
              <a:ea typeface="华文细黑" pitchFamily="2" charset="-122"/>
              <a:sym typeface="Calibri" pitchFamily="34" charset="0"/>
            </a:endParaRPr>
          </a:p>
          <a:p>
            <a:pPr algn="ctr"/>
            <a:r>
              <a:rPr lang="zh-CN" altLang="en-US" sz="1200" b="1">
                <a:solidFill>
                  <a:srgbClr val="000000"/>
                </a:solidFill>
                <a:latin typeface="Arial" pitchFamily="34" charset="0"/>
                <a:ea typeface="华文细黑" pitchFamily="2" charset="-122"/>
                <a:sym typeface="Calibri" pitchFamily="34" charset="0"/>
              </a:rPr>
              <a:t>零事故，零投诉。</a:t>
            </a:r>
            <a:endParaRPr lang="zh-CN" altLang="en-US" sz="1200" b="1">
              <a:solidFill>
                <a:srgbClr val="000000"/>
              </a:solidFill>
              <a:latin typeface="Arial" pitchFamily="34" charset="0"/>
              <a:ea typeface="华文细黑" pitchFamily="2" charset="-122"/>
              <a:sym typeface="Calibri" pitchFamily="34" charset="0"/>
            </a:endParaRPr>
          </a:p>
          <a:p>
            <a:pPr algn="ctr"/>
            <a:r>
              <a:rPr lang="zh-CN" altLang="en-US" sz="1200" b="1">
                <a:solidFill>
                  <a:srgbClr val="000000"/>
                </a:solidFill>
                <a:latin typeface="Arial" pitchFamily="34" charset="0"/>
                <a:ea typeface="华文细黑" pitchFamily="2" charset="-122"/>
                <a:sym typeface="Calibri" pitchFamily="34" charset="0"/>
              </a:rPr>
              <a:t>您的满意是对我们最大的肯定！</a:t>
            </a:r>
            <a:endParaRPr lang="zh-CN" altLang="en-US" sz="1200" b="1">
              <a:latin typeface="Arial" pitchFamily="34" charset="0"/>
              <a:ea typeface="华文细黑" pitchFamily="2" charset="-122"/>
              <a:sym typeface="Calibri" pitchFamily="34" charset="0"/>
            </a:endParaRPr>
          </a:p>
        </p:txBody>
      </p:sp>
      <p:sp>
        <p:nvSpPr>
          <p:cNvPr id="2" name="Rectangle 10"/>
          <p:cNvSpPr>
            <a:spLocks noChangeArrowheads="1"/>
          </p:cNvSpPr>
          <p:nvPr/>
        </p:nvSpPr>
        <p:spPr bwMode="auto">
          <a:xfrm>
            <a:off x="1771650" y="3484563"/>
            <a:ext cx="1860550" cy="460375"/>
          </a:xfrm>
          <a:prstGeom prst="rect">
            <a:avLst/>
          </a:prstGeom>
          <a:noFill/>
          <a:ln w="9525">
            <a:noFill/>
            <a:miter lim="800000"/>
          </a:ln>
          <a:effectLst>
            <a:outerShdw dist="17961" dir="2700000" algn="ctr" rotWithShape="0">
              <a:srgbClr val="182326">
                <a:alpha val="50000"/>
              </a:srgbClr>
            </a:outerShdw>
          </a:effectLst>
        </p:spPr>
        <p:txBody>
          <a:bodyPr>
            <a:spAutoFit/>
          </a:bodyPr>
          <a:lstStyle/>
          <a:p>
            <a:pPr algn="ctr">
              <a:defRPr/>
            </a:pPr>
            <a:r>
              <a:rPr lang="zh-CN" altLang="en-US" sz="2400" b="1">
                <a:solidFill>
                  <a:srgbClr val="FFFFFF"/>
                </a:solidFill>
                <a:latin typeface="Arial" pitchFamily="34" charset="0"/>
                <a:ea typeface="华文细黑" pitchFamily="2" charset="-122"/>
              </a:rPr>
              <a:t>平安留学</a:t>
            </a:r>
            <a:endParaRPr lang="zh-CN" altLang="en-US" sz="2400" b="1">
              <a:solidFill>
                <a:srgbClr val="FFFFFF"/>
              </a:solidFill>
              <a:latin typeface="Arial" pitchFamily="34" charset="0"/>
              <a:ea typeface="华文细黑" pitchFamily="2" charset="-122"/>
            </a:endParaRPr>
          </a:p>
        </p:txBody>
      </p:sp>
      <p:sp>
        <p:nvSpPr>
          <p:cNvPr id="96266" name="Rectangle 11"/>
          <p:cNvSpPr>
            <a:spLocks noChangeArrowheads="1"/>
          </p:cNvSpPr>
          <p:nvPr/>
        </p:nvSpPr>
        <p:spPr bwMode="auto">
          <a:xfrm>
            <a:off x="3598863" y="3484563"/>
            <a:ext cx="1860550" cy="460375"/>
          </a:xfrm>
          <a:prstGeom prst="rect">
            <a:avLst/>
          </a:prstGeom>
          <a:noFill/>
          <a:ln w="9525">
            <a:noFill/>
            <a:miter lim="800000"/>
          </a:ln>
          <a:effectLst>
            <a:outerShdw dist="17961" dir="2700000" algn="ctr" rotWithShape="0">
              <a:srgbClr val="182326">
                <a:alpha val="50000"/>
              </a:srgbClr>
            </a:outerShdw>
          </a:effectLst>
        </p:spPr>
        <p:txBody>
          <a:bodyPr>
            <a:spAutoFit/>
          </a:bodyPr>
          <a:lstStyle/>
          <a:p>
            <a:pPr algn="ctr">
              <a:defRPr/>
            </a:pPr>
            <a:r>
              <a:rPr lang="zh-CN" altLang="en-US" sz="2400" b="1">
                <a:solidFill>
                  <a:srgbClr val="FFFFFF"/>
                </a:solidFill>
                <a:latin typeface="Arial" pitchFamily="34" charset="0"/>
                <a:ea typeface="华文细黑" pitchFamily="2" charset="-122"/>
                <a:sym typeface="Calibri" pitchFamily="34" charset="0"/>
              </a:rPr>
              <a:t>网络化</a:t>
            </a:r>
            <a:endParaRPr lang="zh-CN" altLang="en-US" sz="2400" b="1">
              <a:solidFill>
                <a:srgbClr val="FFFFFF"/>
              </a:solidFill>
              <a:latin typeface="Arial" pitchFamily="34" charset="0"/>
              <a:ea typeface="华文细黑" pitchFamily="2" charset="-122"/>
              <a:sym typeface="Calibri" pitchFamily="34" charset="0"/>
            </a:endParaRPr>
          </a:p>
        </p:txBody>
      </p:sp>
      <p:sp>
        <p:nvSpPr>
          <p:cNvPr id="96267" name="Rectangle 12"/>
          <p:cNvSpPr>
            <a:spLocks noChangeArrowheads="1"/>
          </p:cNvSpPr>
          <p:nvPr/>
        </p:nvSpPr>
        <p:spPr bwMode="auto">
          <a:xfrm>
            <a:off x="5429250" y="3486150"/>
            <a:ext cx="1860550" cy="461963"/>
          </a:xfrm>
          <a:prstGeom prst="rect">
            <a:avLst/>
          </a:prstGeom>
          <a:noFill/>
          <a:ln w="9525">
            <a:noFill/>
            <a:miter lim="800000"/>
          </a:ln>
          <a:effectLst>
            <a:outerShdw dist="17961" dir="2700000" algn="ctr" rotWithShape="0">
              <a:srgbClr val="182326">
                <a:alpha val="50000"/>
              </a:srgbClr>
            </a:outerShdw>
          </a:effectLst>
        </p:spPr>
        <p:txBody>
          <a:bodyPr>
            <a:spAutoFit/>
          </a:bodyPr>
          <a:lstStyle/>
          <a:p>
            <a:pPr algn="ctr">
              <a:defRPr/>
            </a:pPr>
            <a:r>
              <a:rPr lang="zh-CN" altLang="en-US" sz="2400" b="1">
                <a:solidFill>
                  <a:srgbClr val="FFFFFF"/>
                </a:solidFill>
                <a:latin typeface="Arial" pitchFamily="34" charset="0"/>
                <a:ea typeface="华文细黑" pitchFamily="2" charset="-122"/>
                <a:sym typeface="Calibri" pitchFamily="34" charset="0"/>
              </a:rPr>
              <a:t>我们的目标</a:t>
            </a:r>
            <a:endParaRPr lang="zh-CN" altLang="en-US" sz="2400" b="1">
              <a:solidFill>
                <a:srgbClr val="FFFFFF"/>
              </a:solidFill>
              <a:latin typeface="Arial" pitchFamily="34" charset="0"/>
              <a:ea typeface="华文细黑" pitchFamily="2" charset="-122"/>
              <a:sym typeface="Calibri" pitchFamily="34" charset="0"/>
            </a:endParaRPr>
          </a:p>
        </p:txBody>
      </p:sp>
      <p:sp>
        <p:nvSpPr>
          <p:cNvPr id="91148" name="Freeform 14"/>
          <p:cNvSpPr>
            <a:spLocks noChangeArrowheads="1"/>
          </p:cNvSpPr>
          <p:nvPr/>
        </p:nvSpPr>
        <p:spPr bwMode="auto">
          <a:xfrm>
            <a:off x="4972050" y="1200150"/>
            <a:ext cx="819150" cy="2143125"/>
          </a:xfrm>
          <a:custGeom>
            <a:avLst/>
            <a:gdLst>
              <a:gd name="T0" fmla="*/ 2147483647 w 1243"/>
              <a:gd name="T1" fmla="*/ 2147483647 h 3407"/>
              <a:gd name="T2" fmla="*/ 2147483647 w 1243"/>
              <a:gd name="T3" fmla="*/ 2147483647 h 3407"/>
              <a:gd name="T4" fmla="*/ 2147483647 w 1243"/>
              <a:gd name="T5" fmla="*/ 2147483647 h 3407"/>
              <a:gd name="T6" fmla="*/ 2147483647 w 1243"/>
              <a:gd name="T7" fmla="*/ 2147483647 h 3407"/>
              <a:gd name="T8" fmla="*/ 2147483647 w 1243"/>
              <a:gd name="T9" fmla="*/ 2147483647 h 3407"/>
              <a:gd name="T10" fmla="*/ 2147483647 w 1243"/>
              <a:gd name="T11" fmla="*/ 2147483647 h 3407"/>
              <a:gd name="T12" fmla="*/ 2147483647 w 1243"/>
              <a:gd name="T13" fmla="*/ 2147483647 h 3407"/>
              <a:gd name="T14" fmla="*/ 2147483647 w 1243"/>
              <a:gd name="T15" fmla="*/ 2147483647 h 3407"/>
              <a:gd name="T16" fmla="*/ 2147483647 w 1243"/>
              <a:gd name="T17" fmla="*/ 2147483647 h 3407"/>
              <a:gd name="T18" fmla="*/ 2147483647 w 1243"/>
              <a:gd name="T19" fmla="*/ 2147483647 h 3407"/>
              <a:gd name="T20" fmla="*/ 2147483647 w 1243"/>
              <a:gd name="T21" fmla="*/ 2147483647 h 3407"/>
              <a:gd name="T22" fmla="*/ 2147483647 w 1243"/>
              <a:gd name="T23" fmla="*/ 2147483647 h 3407"/>
              <a:gd name="T24" fmla="*/ 2147483647 w 1243"/>
              <a:gd name="T25" fmla="*/ 2147483647 h 3407"/>
              <a:gd name="T26" fmla="*/ 2147483647 w 1243"/>
              <a:gd name="T27" fmla="*/ 2147483647 h 3407"/>
              <a:gd name="T28" fmla="*/ 2147483647 w 1243"/>
              <a:gd name="T29" fmla="*/ 2147483647 h 3407"/>
              <a:gd name="T30" fmla="*/ 2147483647 w 1243"/>
              <a:gd name="T31" fmla="*/ 2147483647 h 3407"/>
              <a:gd name="T32" fmla="*/ 2147483647 w 1243"/>
              <a:gd name="T33" fmla="*/ 2147483647 h 3407"/>
              <a:gd name="T34" fmla="*/ 2147483647 w 1243"/>
              <a:gd name="T35" fmla="*/ 2147483647 h 3407"/>
              <a:gd name="T36" fmla="*/ 2147483647 w 1243"/>
              <a:gd name="T37" fmla="*/ 2147483647 h 3407"/>
              <a:gd name="T38" fmla="*/ 2147483647 w 1243"/>
              <a:gd name="T39" fmla="*/ 2147483647 h 3407"/>
              <a:gd name="T40" fmla="*/ 2147483647 w 1243"/>
              <a:gd name="T41" fmla="*/ 2147483647 h 3407"/>
              <a:gd name="T42" fmla="*/ 2147483647 w 1243"/>
              <a:gd name="T43" fmla="*/ 2147483647 h 3407"/>
              <a:gd name="T44" fmla="*/ 2147483647 w 1243"/>
              <a:gd name="T45" fmla="*/ 2147483647 h 3407"/>
              <a:gd name="T46" fmla="*/ 2147483647 w 1243"/>
              <a:gd name="T47" fmla="*/ 2147483647 h 3407"/>
              <a:gd name="T48" fmla="*/ 2147483647 w 1243"/>
              <a:gd name="T49" fmla="*/ 2147483647 h 3407"/>
              <a:gd name="T50" fmla="*/ 2147483647 w 1243"/>
              <a:gd name="T51" fmla="*/ 2147483647 h 3407"/>
              <a:gd name="T52" fmla="*/ 2147483647 w 1243"/>
              <a:gd name="T53" fmla="*/ 2147483647 h 3407"/>
              <a:gd name="T54" fmla="*/ 2147483647 w 1243"/>
              <a:gd name="T55" fmla="*/ 2147483647 h 3407"/>
              <a:gd name="T56" fmla="*/ 2147483647 w 1243"/>
              <a:gd name="T57" fmla="*/ 2147483647 h 3407"/>
              <a:gd name="T58" fmla="*/ 2147483647 w 1243"/>
              <a:gd name="T59" fmla="*/ 2147483647 h 3407"/>
              <a:gd name="T60" fmla="*/ 2147483647 w 1243"/>
              <a:gd name="T61" fmla="*/ 2147483647 h 3407"/>
              <a:gd name="T62" fmla="*/ 2147483647 w 1243"/>
              <a:gd name="T63" fmla="*/ 2147483647 h 3407"/>
              <a:gd name="T64" fmla="*/ 2147483647 w 1243"/>
              <a:gd name="T65" fmla="*/ 2147483647 h 3407"/>
              <a:gd name="T66" fmla="*/ 2147483647 w 1243"/>
              <a:gd name="T67" fmla="*/ 2147483647 h 3407"/>
              <a:gd name="T68" fmla="*/ 2147483647 w 1243"/>
              <a:gd name="T69" fmla="*/ 2147483647 h 3407"/>
              <a:gd name="T70" fmla="*/ 2147483647 w 1243"/>
              <a:gd name="T71" fmla="*/ 2147483647 h 3407"/>
              <a:gd name="T72" fmla="*/ 2147483647 w 1243"/>
              <a:gd name="T73" fmla="*/ 2147483647 h 3407"/>
              <a:gd name="T74" fmla="*/ 2147483647 w 1243"/>
              <a:gd name="T75" fmla="*/ 2147483647 h 3407"/>
              <a:gd name="T76" fmla="*/ 2147483647 w 1243"/>
              <a:gd name="T77" fmla="*/ 2147483647 h 3407"/>
              <a:gd name="T78" fmla="*/ 2147483647 w 1243"/>
              <a:gd name="T79" fmla="*/ 2147483647 h 3407"/>
              <a:gd name="T80" fmla="*/ 2147483647 w 1243"/>
              <a:gd name="T81" fmla="*/ 2147483647 h 3407"/>
              <a:gd name="T82" fmla="*/ 2147483647 w 1243"/>
              <a:gd name="T83" fmla="*/ 2147483647 h 3407"/>
              <a:gd name="T84" fmla="*/ 2147483647 w 1243"/>
              <a:gd name="T85" fmla="*/ 2147483647 h 3407"/>
              <a:gd name="T86" fmla="*/ 2147483647 w 1243"/>
              <a:gd name="T87" fmla="*/ 2147483647 h 3407"/>
              <a:gd name="T88" fmla="*/ 2147483647 w 1243"/>
              <a:gd name="T89" fmla="*/ 2147483647 h 3407"/>
              <a:gd name="T90" fmla="*/ 2147483647 w 1243"/>
              <a:gd name="T91" fmla="*/ 2147483647 h 3407"/>
              <a:gd name="T92" fmla="*/ 2147483647 w 1243"/>
              <a:gd name="T93" fmla="*/ 2147483647 h 3407"/>
              <a:gd name="T94" fmla="*/ 2147483647 w 1243"/>
              <a:gd name="T95" fmla="*/ 2147483647 h 3407"/>
              <a:gd name="T96" fmla="*/ 2147483647 w 1243"/>
              <a:gd name="T97" fmla="*/ 2147483647 h 3407"/>
              <a:gd name="T98" fmla="*/ 2147483647 w 1243"/>
              <a:gd name="T99" fmla="*/ 2147483647 h 3407"/>
              <a:gd name="T100" fmla="*/ 2147483647 w 1243"/>
              <a:gd name="T101" fmla="*/ 2147483647 h 3407"/>
              <a:gd name="T102" fmla="*/ 2147483647 w 1243"/>
              <a:gd name="T103" fmla="*/ 2147483647 h 3407"/>
              <a:gd name="T104" fmla="*/ 2147483647 w 1243"/>
              <a:gd name="T105" fmla="*/ 2147483647 h 340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43"/>
              <a:gd name="T160" fmla="*/ 0 h 3407"/>
              <a:gd name="T161" fmla="*/ 1243 w 1243"/>
              <a:gd name="T162" fmla="*/ 3407 h 340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43" h="3407">
                <a:moveTo>
                  <a:pt x="109" y="377"/>
                </a:moveTo>
                <a:lnTo>
                  <a:pt x="128" y="466"/>
                </a:lnTo>
                <a:cubicBezTo>
                  <a:pt x="137" y="505"/>
                  <a:pt x="151" y="571"/>
                  <a:pt x="166" y="611"/>
                </a:cubicBezTo>
                <a:cubicBezTo>
                  <a:pt x="181" y="651"/>
                  <a:pt x="222" y="678"/>
                  <a:pt x="217" y="704"/>
                </a:cubicBezTo>
                <a:lnTo>
                  <a:pt x="133" y="770"/>
                </a:lnTo>
                <a:cubicBezTo>
                  <a:pt x="112" y="788"/>
                  <a:pt x="98" y="794"/>
                  <a:pt x="92" y="813"/>
                </a:cubicBezTo>
                <a:cubicBezTo>
                  <a:pt x="85" y="829"/>
                  <a:pt x="95" y="865"/>
                  <a:pt x="95" y="884"/>
                </a:cubicBezTo>
                <a:cubicBezTo>
                  <a:pt x="95" y="903"/>
                  <a:pt x="88" y="905"/>
                  <a:pt x="91" y="926"/>
                </a:cubicBezTo>
                <a:lnTo>
                  <a:pt x="112" y="1008"/>
                </a:lnTo>
                <a:lnTo>
                  <a:pt x="128" y="1079"/>
                </a:lnTo>
                <a:lnTo>
                  <a:pt x="113" y="1112"/>
                </a:lnTo>
                <a:lnTo>
                  <a:pt x="104" y="1192"/>
                </a:lnTo>
                <a:lnTo>
                  <a:pt x="113" y="1274"/>
                </a:lnTo>
                <a:cubicBezTo>
                  <a:pt x="115" y="1297"/>
                  <a:pt x="111" y="1314"/>
                  <a:pt x="113" y="1332"/>
                </a:cubicBezTo>
                <a:cubicBezTo>
                  <a:pt x="115" y="1351"/>
                  <a:pt x="122" y="1366"/>
                  <a:pt x="124" y="1383"/>
                </a:cubicBezTo>
                <a:cubicBezTo>
                  <a:pt x="126" y="1400"/>
                  <a:pt x="125" y="1418"/>
                  <a:pt x="128" y="1434"/>
                </a:cubicBezTo>
                <a:cubicBezTo>
                  <a:pt x="123" y="1450"/>
                  <a:pt x="99" y="1467"/>
                  <a:pt x="95" y="1487"/>
                </a:cubicBezTo>
                <a:cubicBezTo>
                  <a:pt x="91" y="1507"/>
                  <a:pt x="103" y="1535"/>
                  <a:pt x="104" y="1555"/>
                </a:cubicBezTo>
                <a:lnTo>
                  <a:pt x="95" y="1595"/>
                </a:lnTo>
                <a:lnTo>
                  <a:pt x="85" y="1629"/>
                </a:lnTo>
                <a:lnTo>
                  <a:pt x="88" y="1674"/>
                </a:lnTo>
                <a:cubicBezTo>
                  <a:pt x="86" y="1687"/>
                  <a:pt x="74" y="1696"/>
                  <a:pt x="71" y="1707"/>
                </a:cubicBezTo>
                <a:cubicBezTo>
                  <a:pt x="68" y="1718"/>
                  <a:pt x="79" y="1728"/>
                  <a:pt x="68" y="1743"/>
                </a:cubicBezTo>
                <a:cubicBezTo>
                  <a:pt x="58" y="1758"/>
                  <a:pt x="18" y="1782"/>
                  <a:pt x="10" y="1800"/>
                </a:cubicBezTo>
                <a:cubicBezTo>
                  <a:pt x="0" y="1817"/>
                  <a:pt x="11" y="1822"/>
                  <a:pt x="19" y="1854"/>
                </a:cubicBezTo>
                <a:lnTo>
                  <a:pt x="28" y="1916"/>
                </a:lnTo>
                <a:lnTo>
                  <a:pt x="64" y="1982"/>
                </a:lnTo>
                <a:lnTo>
                  <a:pt x="71" y="2037"/>
                </a:lnTo>
                <a:lnTo>
                  <a:pt x="85" y="2090"/>
                </a:lnTo>
                <a:lnTo>
                  <a:pt x="173" y="2259"/>
                </a:lnTo>
                <a:lnTo>
                  <a:pt x="223" y="2352"/>
                </a:lnTo>
                <a:lnTo>
                  <a:pt x="249" y="2402"/>
                </a:lnTo>
                <a:lnTo>
                  <a:pt x="301" y="2490"/>
                </a:lnTo>
                <a:lnTo>
                  <a:pt x="335" y="2559"/>
                </a:lnTo>
                <a:lnTo>
                  <a:pt x="362" y="2615"/>
                </a:lnTo>
                <a:cubicBezTo>
                  <a:pt x="371" y="2634"/>
                  <a:pt x="385" y="2659"/>
                  <a:pt x="391" y="2676"/>
                </a:cubicBezTo>
                <a:cubicBezTo>
                  <a:pt x="397" y="2693"/>
                  <a:pt x="392" y="2702"/>
                  <a:pt x="401" y="2717"/>
                </a:cubicBezTo>
                <a:lnTo>
                  <a:pt x="443" y="2765"/>
                </a:lnTo>
                <a:lnTo>
                  <a:pt x="346" y="2816"/>
                </a:lnTo>
                <a:lnTo>
                  <a:pt x="262" y="2874"/>
                </a:lnTo>
                <a:cubicBezTo>
                  <a:pt x="248" y="2892"/>
                  <a:pt x="263" y="2915"/>
                  <a:pt x="263" y="2922"/>
                </a:cubicBezTo>
                <a:cubicBezTo>
                  <a:pt x="263" y="2929"/>
                  <a:pt x="254" y="2913"/>
                  <a:pt x="260" y="2919"/>
                </a:cubicBezTo>
                <a:cubicBezTo>
                  <a:pt x="266" y="2932"/>
                  <a:pt x="276" y="2956"/>
                  <a:pt x="298" y="2958"/>
                </a:cubicBezTo>
                <a:lnTo>
                  <a:pt x="386" y="2942"/>
                </a:lnTo>
                <a:lnTo>
                  <a:pt x="367" y="2961"/>
                </a:lnTo>
                <a:lnTo>
                  <a:pt x="341" y="3069"/>
                </a:lnTo>
                <a:lnTo>
                  <a:pt x="370" y="3103"/>
                </a:lnTo>
                <a:lnTo>
                  <a:pt x="298" y="3273"/>
                </a:lnTo>
                <a:lnTo>
                  <a:pt x="268" y="3344"/>
                </a:lnTo>
                <a:cubicBezTo>
                  <a:pt x="266" y="3363"/>
                  <a:pt x="269" y="3380"/>
                  <a:pt x="284" y="3389"/>
                </a:cubicBezTo>
                <a:cubicBezTo>
                  <a:pt x="296" y="3397"/>
                  <a:pt x="335" y="3407"/>
                  <a:pt x="361" y="3396"/>
                </a:cubicBezTo>
                <a:lnTo>
                  <a:pt x="443" y="3321"/>
                </a:lnTo>
                <a:lnTo>
                  <a:pt x="491" y="3249"/>
                </a:lnTo>
                <a:lnTo>
                  <a:pt x="515" y="3140"/>
                </a:lnTo>
                <a:lnTo>
                  <a:pt x="564" y="3103"/>
                </a:lnTo>
                <a:lnTo>
                  <a:pt x="588" y="3055"/>
                </a:lnTo>
                <a:lnTo>
                  <a:pt x="631" y="2934"/>
                </a:lnTo>
                <a:lnTo>
                  <a:pt x="647" y="2831"/>
                </a:lnTo>
                <a:lnTo>
                  <a:pt x="668" y="2811"/>
                </a:lnTo>
                <a:cubicBezTo>
                  <a:pt x="671" y="2801"/>
                  <a:pt x="665" y="2789"/>
                  <a:pt x="667" y="2771"/>
                </a:cubicBezTo>
                <a:cubicBezTo>
                  <a:pt x="669" y="2753"/>
                  <a:pt x="679" y="2716"/>
                  <a:pt x="680" y="2702"/>
                </a:cubicBezTo>
                <a:cubicBezTo>
                  <a:pt x="678" y="2685"/>
                  <a:pt x="670" y="2695"/>
                  <a:pt x="670" y="2685"/>
                </a:cubicBezTo>
                <a:lnTo>
                  <a:pt x="679" y="2640"/>
                </a:lnTo>
                <a:lnTo>
                  <a:pt x="676" y="2589"/>
                </a:lnTo>
                <a:lnTo>
                  <a:pt x="685" y="2499"/>
                </a:lnTo>
                <a:lnTo>
                  <a:pt x="703" y="2448"/>
                </a:lnTo>
                <a:lnTo>
                  <a:pt x="712" y="2400"/>
                </a:lnTo>
                <a:lnTo>
                  <a:pt x="718" y="2331"/>
                </a:lnTo>
                <a:lnTo>
                  <a:pt x="733" y="2257"/>
                </a:lnTo>
                <a:lnTo>
                  <a:pt x="760" y="2133"/>
                </a:lnTo>
                <a:cubicBezTo>
                  <a:pt x="771" y="2106"/>
                  <a:pt x="793" y="2115"/>
                  <a:pt x="799" y="2096"/>
                </a:cubicBezTo>
                <a:cubicBezTo>
                  <a:pt x="805" y="2077"/>
                  <a:pt x="802" y="2051"/>
                  <a:pt x="796" y="2021"/>
                </a:cubicBezTo>
                <a:lnTo>
                  <a:pt x="764" y="1916"/>
                </a:lnTo>
                <a:lnTo>
                  <a:pt x="769" y="1788"/>
                </a:lnTo>
                <a:lnTo>
                  <a:pt x="757" y="1725"/>
                </a:lnTo>
                <a:lnTo>
                  <a:pt x="758" y="1676"/>
                </a:lnTo>
                <a:lnTo>
                  <a:pt x="745" y="1625"/>
                </a:lnTo>
                <a:lnTo>
                  <a:pt x="740" y="1476"/>
                </a:lnTo>
                <a:lnTo>
                  <a:pt x="757" y="1418"/>
                </a:lnTo>
                <a:lnTo>
                  <a:pt x="767" y="1338"/>
                </a:lnTo>
                <a:lnTo>
                  <a:pt x="787" y="1280"/>
                </a:lnTo>
                <a:lnTo>
                  <a:pt x="797" y="1223"/>
                </a:lnTo>
                <a:lnTo>
                  <a:pt x="806" y="1218"/>
                </a:lnTo>
                <a:lnTo>
                  <a:pt x="842" y="1223"/>
                </a:lnTo>
                <a:lnTo>
                  <a:pt x="997" y="1176"/>
                </a:lnTo>
                <a:lnTo>
                  <a:pt x="1070" y="1137"/>
                </a:lnTo>
                <a:lnTo>
                  <a:pt x="1093" y="1083"/>
                </a:lnTo>
                <a:cubicBezTo>
                  <a:pt x="1116" y="1063"/>
                  <a:pt x="1187" y="1039"/>
                  <a:pt x="1207" y="1017"/>
                </a:cubicBezTo>
                <a:cubicBezTo>
                  <a:pt x="1226" y="993"/>
                  <a:pt x="1204" y="970"/>
                  <a:pt x="1210" y="951"/>
                </a:cubicBezTo>
                <a:cubicBezTo>
                  <a:pt x="1216" y="932"/>
                  <a:pt x="1238" y="919"/>
                  <a:pt x="1241" y="902"/>
                </a:cubicBezTo>
                <a:cubicBezTo>
                  <a:pt x="1243" y="881"/>
                  <a:pt x="1230" y="867"/>
                  <a:pt x="1229" y="848"/>
                </a:cubicBezTo>
                <a:cubicBezTo>
                  <a:pt x="1228" y="829"/>
                  <a:pt x="1242" y="810"/>
                  <a:pt x="1237" y="789"/>
                </a:cubicBezTo>
                <a:cubicBezTo>
                  <a:pt x="1234" y="763"/>
                  <a:pt x="1208" y="745"/>
                  <a:pt x="1201" y="720"/>
                </a:cubicBezTo>
                <a:cubicBezTo>
                  <a:pt x="1195" y="689"/>
                  <a:pt x="1208" y="660"/>
                  <a:pt x="1195" y="641"/>
                </a:cubicBezTo>
                <a:cubicBezTo>
                  <a:pt x="1179" y="620"/>
                  <a:pt x="1144" y="620"/>
                  <a:pt x="1121" y="608"/>
                </a:cubicBezTo>
                <a:cubicBezTo>
                  <a:pt x="1098" y="596"/>
                  <a:pt x="1069" y="583"/>
                  <a:pt x="1055" y="569"/>
                </a:cubicBezTo>
                <a:cubicBezTo>
                  <a:pt x="1037" y="556"/>
                  <a:pt x="1038" y="541"/>
                  <a:pt x="1037" y="522"/>
                </a:cubicBezTo>
                <a:cubicBezTo>
                  <a:pt x="1036" y="503"/>
                  <a:pt x="1044" y="481"/>
                  <a:pt x="1051" y="452"/>
                </a:cubicBezTo>
                <a:cubicBezTo>
                  <a:pt x="1058" y="423"/>
                  <a:pt x="1076" y="374"/>
                  <a:pt x="1081" y="345"/>
                </a:cubicBezTo>
                <a:cubicBezTo>
                  <a:pt x="1088" y="304"/>
                  <a:pt x="1087" y="297"/>
                  <a:pt x="1082" y="281"/>
                </a:cubicBezTo>
                <a:cubicBezTo>
                  <a:pt x="1077" y="265"/>
                  <a:pt x="1066" y="251"/>
                  <a:pt x="1052" y="246"/>
                </a:cubicBezTo>
                <a:cubicBezTo>
                  <a:pt x="1040" y="242"/>
                  <a:pt x="1016" y="232"/>
                  <a:pt x="999" y="249"/>
                </a:cubicBezTo>
                <a:cubicBezTo>
                  <a:pt x="983" y="265"/>
                  <a:pt x="963" y="309"/>
                  <a:pt x="953" y="344"/>
                </a:cubicBezTo>
                <a:cubicBezTo>
                  <a:pt x="945" y="376"/>
                  <a:pt x="945" y="434"/>
                  <a:pt x="941" y="462"/>
                </a:cubicBezTo>
                <a:lnTo>
                  <a:pt x="927" y="515"/>
                </a:lnTo>
                <a:lnTo>
                  <a:pt x="907" y="545"/>
                </a:lnTo>
                <a:lnTo>
                  <a:pt x="883" y="626"/>
                </a:lnTo>
                <a:lnTo>
                  <a:pt x="866" y="690"/>
                </a:lnTo>
                <a:lnTo>
                  <a:pt x="869" y="780"/>
                </a:lnTo>
                <a:lnTo>
                  <a:pt x="860" y="782"/>
                </a:lnTo>
                <a:lnTo>
                  <a:pt x="832" y="699"/>
                </a:lnTo>
                <a:lnTo>
                  <a:pt x="794" y="659"/>
                </a:lnTo>
                <a:cubicBezTo>
                  <a:pt x="777" y="648"/>
                  <a:pt x="750" y="636"/>
                  <a:pt x="727" y="633"/>
                </a:cubicBezTo>
                <a:cubicBezTo>
                  <a:pt x="706" y="630"/>
                  <a:pt x="677" y="642"/>
                  <a:pt x="656" y="641"/>
                </a:cubicBezTo>
                <a:cubicBezTo>
                  <a:pt x="634" y="640"/>
                  <a:pt x="610" y="632"/>
                  <a:pt x="602" y="627"/>
                </a:cubicBezTo>
                <a:lnTo>
                  <a:pt x="605" y="609"/>
                </a:lnTo>
                <a:lnTo>
                  <a:pt x="533" y="545"/>
                </a:lnTo>
                <a:cubicBezTo>
                  <a:pt x="524" y="530"/>
                  <a:pt x="544" y="530"/>
                  <a:pt x="550" y="521"/>
                </a:cubicBezTo>
                <a:cubicBezTo>
                  <a:pt x="556" y="512"/>
                  <a:pt x="565" y="503"/>
                  <a:pt x="572" y="489"/>
                </a:cubicBezTo>
                <a:cubicBezTo>
                  <a:pt x="582" y="469"/>
                  <a:pt x="591" y="455"/>
                  <a:pt x="595" y="434"/>
                </a:cubicBezTo>
                <a:cubicBezTo>
                  <a:pt x="597" y="419"/>
                  <a:pt x="596" y="402"/>
                  <a:pt x="593" y="399"/>
                </a:cubicBezTo>
                <a:cubicBezTo>
                  <a:pt x="590" y="396"/>
                  <a:pt x="578" y="393"/>
                  <a:pt x="578" y="389"/>
                </a:cubicBezTo>
                <a:cubicBezTo>
                  <a:pt x="578" y="385"/>
                  <a:pt x="588" y="378"/>
                  <a:pt x="592" y="374"/>
                </a:cubicBezTo>
                <a:lnTo>
                  <a:pt x="604" y="365"/>
                </a:lnTo>
                <a:lnTo>
                  <a:pt x="599" y="342"/>
                </a:lnTo>
                <a:lnTo>
                  <a:pt x="613" y="345"/>
                </a:lnTo>
                <a:lnTo>
                  <a:pt x="602" y="306"/>
                </a:lnTo>
                <a:cubicBezTo>
                  <a:pt x="603" y="298"/>
                  <a:pt x="617" y="300"/>
                  <a:pt x="617" y="294"/>
                </a:cubicBezTo>
                <a:cubicBezTo>
                  <a:pt x="618" y="290"/>
                  <a:pt x="600" y="277"/>
                  <a:pt x="599" y="270"/>
                </a:cubicBezTo>
                <a:lnTo>
                  <a:pt x="622" y="261"/>
                </a:lnTo>
                <a:cubicBezTo>
                  <a:pt x="621" y="252"/>
                  <a:pt x="594" y="221"/>
                  <a:pt x="593" y="216"/>
                </a:cubicBezTo>
                <a:cubicBezTo>
                  <a:pt x="594" y="211"/>
                  <a:pt x="623" y="249"/>
                  <a:pt x="617" y="231"/>
                </a:cubicBezTo>
                <a:cubicBezTo>
                  <a:pt x="611" y="213"/>
                  <a:pt x="599" y="197"/>
                  <a:pt x="595" y="189"/>
                </a:cubicBezTo>
                <a:cubicBezTo>
                  <a:pt x="591" y="182"/>
                  <a:pt x="575" y="164"/>
                  <a:pt x="604" y="177"/>
                </a:cubicBezTo>
                <a:cubicBezTo>
                  <a:pt x="633" y="190"/>
                  <a:pt x="581" y="155"/>
                  <a:pt x="575" y="146"/>
                </a:cubicBezTo>
                <a:cubicBezTo>
                  <a:pt x="569" y="137"/>
                  <a:pt x="565" y="127"/>
                  <a:pt x="566" y="122"/>
                </a:cubicBezTo>
                <a:cubicBezTo>
                  <a:pt x="567" y="117"/>
                  <a:pt x="584" y="121"/>
                  <a:pt x="581" y="117"/>
                </a:cubicBezTo>
                <a:cubicBezTo>
                  <a:pt x="578" y="113"/>
                  <a:pt x="560" y="107"/>
                  <a:pt x="550" y="98"/>
                </a:cubicBezTo>
                <a:cubicBezTo>
                  <a:pt x="540" y="89"/>
                  <a:pt x="537" y="74"/>
                  <a:pt x="523" y="63"/>
                </a:cubicBezTo>
                <a:cubicBezTo>
                  <a:pt x="507" y="48"/>
                  <a:pt x="485" y="40"/>
                  <a:pt x="467" y="31"/>
                </a:cubicBezTo>
                <a:cubicBezTo>
                  <a:pt x="449" y="22"/>
                  <a:pt x="434" y="16"/>
                  <a:pt x="416" y="11"/>
                </a:cubicBezTo>
                <a:cubicBezTo>
                  <a:pt x="398" y="6"/>
                  <a:pt x="378" y="0"/>
                  <a:pt x="359" y="2"/>
                </a:cubicBezTo>
                <a:cubicBezTo>
                  <a:pt x="339" y="5"/>
                  <a:pt x="321" y="19"/>
                  <a:pt x="304" y="21"/>
                </a:cubicBezTo>
                <a:cubicBezTo>
                  <a:pt x="287" y="23"/>
                  <a:pt x="275" y="8"/>
                  <a:pt x="256" y="12"/>
                </a:cubicBezTo>
                <a:cubicBezTo>
                  <a:pt x="239" y="15"/>
                  <a:pt x="208" y="31"/>
                  <a:pt x="190" y="44"/>
                </a:cubicBezTo>
                <a:lnTo>
                  <a:pt x="136" y="87"/>
                </a:lnTo>
                <a:cubicBezTo>
                  <a:pt x="127" y="92"/>
                  <a:pt x="137" y="72"/>
                  <a:pt x="134" y="75"/>
                </a:cubicBezTo>
                <a:cubicBezTo>
                  <a:pt x="132" y="77"/>
                  <a:pt x="125" y="96"/>
                  <a:pt x="121" y="104"/>
                </a:cubicBezTo>
                <a:cubicBezTo>
                  <a:pt x="118" y="105"/>
                  <a:pt x="117" y="80"/>
                  <a:pt x="115" y="84"/>
                </a:cubicBezTo>
                <a:cubicBezTo>
                  <a:pt x="113" y="88"/>
                  <a:pt x="115" y="111"/>
                  <a:pt x="112" y="126"/>
                </a:cubicBezTo>
                <a:cubicBezTo>
                  <a:pt x="109" y="141"/>
                  <a:pt x="100" y="170"/>
                  <a:pt x="94" y="174"/>
                </a:cubicBezTo>
                <a:cubicBezTo>
                  <a:pt x="90" y="187"/>
                  <a:pt x="72" y="133"/>
                  <a:pt x="77" y="152"/>
                </a:cubicBezTo>
                <a:cubicBezTo>
                  <a:pt x="82" y="171"/>
                  <a:pt x="86" y="196"/>
                  <a:pt x="85" y="200"/>
                </a:cubicBezTo>
                <a:cubicBezTo>
                  <a:pt x="84" y="204"/>
                  <a:pt x="73" y="170"/>
                  <a:pt x="70" y="176"/>
                </a:cubicBezTo>
                <a:cubicBezTo>
                  <a:pt x="87" y="212"/>
                  <a:pt x="67" y="215"/>
                  <a:pt x="68" y="237"/>
                </a:cubicBezTo>
                <a:cubicBezTo>
                  <a:pt x="66" y="252"/>
                  <a:pt x="77" y="263"/>
                  <a:pt x="58" y="269"/>
                </a:cubicBezTo>
                <a:cubicBezTo>
                  <a:pt x="39" y="275"/>
                  <a:pt x="77" y="275"/>
                  <a:pt x="77" y="279"/>
                </a:cubicBezTo>
                <a:cubicBezTo>
                  <a:pt x="77" y="283"/>
                  <a:pt x="74" y="297"/>
                  <a:pt x="58" y="294"/>
                </a:cubicBezTo>
                <a:cubicBezTo>
                  <a:pt x="42" y="291"/>
                  <a:pt x="80" y="310"/>
                  <a:pt x="85" y="318"/>
                </a:cubicBezTo>
                <a:cubicBezTo>
                  <a:pt x="90" y="326"/>
                  <a:pt x="85" y="334"/>
                  <a:pt x="89" y="344"/>
                </a:cubicBezTo>
                <a:lnTo>
                  <a:pt x="109" y="377"/>
                </a:lnTo>
                <a:close/>
              </a:path>
            </a:pathLst>
          </a:custGeom>
          <a:gradFill rotWithShape="1">
            <a:gsLst>
              <a:gs pos="0">
                <a:srgbClr val="FFFFFF"/>
              </a:gs>
              <a:gs pos="100000">
                <a:srgbClr val="E0E0E0"/>
              </a:gs>
            </a:gsLst>
            <a:lin ang="5400000" scaled="1"/>
          </a:gradFill>
          <a:ln w="12700">
            <a:solidFill>
              <a:srgbClr val="969696"/>
            </a:solidFill>
            <a:miter lim="800000"/>
          </a:ln>
        </p:spPr>
        <p:txBody>
          <a:bodyPr wrap="none" anchor="ctr"/>
          <a:lstStyle/>
          <a:p>
            <a:pPr eaLnBrk="0" hangingPunct="0"/>
            <a:endParaRPr lang="zh-CN" altLang="en-US">
              <a:latin typeface="Arial" pitchFamily="34" charset="0"/>
            </a:endParaRPr>
          </a:p>
        </p:txBody>
      </p:sp>
      <p:pic>
        <p:nvPicPr>
          <p:cNvPr id="91149" name="Picture 15" descr="243"/>
          <p:cNvPicPr>
            <a:picLocks noChangeAspect="1" noChangeArrowheads="1"/>
          </p:cNvPicPr>
          <p:nvPr/>
        </p:nvPicPr>
        <p:blipFill>
          <a:blip r:embed="rId1"/>
          <a:srcRect/>
          <a:stretch>
            <a:fillRect/>
          </a:stretch>
        </p:blipFill>
        <p:spPr bwMode="auto">
          <a:xfrm>
            <a:off x="5808663" y="2400300"/>
            <a:ext cx="820737" cy="971550"/>
          </a:xfrm>
          <a:prstGeom prst="rect">
            <a:avLst/>
          </a:prstGeom>
          <a:noFill/>
          <a:ln w="9525">
            <a:noFill/>
            <a:miter lim="800000"/>
            <a:headEnd/>
            <a:tailEnd/>
          </a:ln>
        </p:spPr>
      </p:pic>
      <p:pic>
        <p:nvPicPr>
          <p:cNvPr id="91150" name="Picture 16" descr="161"/>
          <p:cNvPicPr>
            <a:picLocks noChangeAspect="1" noChangeArrowheads="1"/>
          </p:cNvPicPr>
          <p:nvPr/>
        </p:nvPicPr>
        <p:blipFill>
          <a:blip r:embed="rId2"/>
          <a:srcRect/>
          <a:stretch>
            <a:fillRect/>
          </a:stretch>
        </p:blipFill>
        <p:spPr bwMode="auto">
          <a:xfrm>
            <a:off x="3698875" y="1927225"/>
            <a:ext cx="1101725" cy="1101725"/>
          </a:xfrm>
          <a:prstGeom prst="rect">
            <a:avLst/>
          </a:prstGeom>
          <a:noFill/>
          <a:ln w="9525">
            <a:noFill/>
            <a:miter lim="800000"/>
            <a:headEnd/>
            <a:tailEnd/>
          </a:ln>
        </p:spPr>
      </p:pic>
      <p:pic>
        <p:nvPicPr>
          <p:cNvPr id="91151" name="Picture 17" descr="232"/>
          <p:cNvPicPr>
            <a:picLocks noChangeAspect="1" noChangeArrowheads="1"/>
          </p:cNvPicPr>
          <p:nvPr/>
        </p:nvPicPr>
        <p:blipFill>
          <a:blip r:embed="rId3"/>
          <a:srcRect/>
          <a:stretch>
            <a:fillRect/>
          </a:stretch>
        </p:blipFill>
        <p:spPr bwMode="auto">
          <a:xfrm>
            <a:off x="2800350" y="2259013"/>
            <a:ext cx="1206500" cy="1055687"/>
          </a:xfrm>
          <a:prstGeom prst="rect">
            <a:avLst/>
          </a:prstGeom>
          <a:noFill/>
          <a:ln w="9525">
            <a:noFill/>
            <a:miter lim="800000"/>
            <a:headEnd/>
            <a:tailEnd/>
          </a:ln>
        </p:spPr>
      </p:pic>
      <p:sp>
        <p:nvSpPr>
          <p:cNvPr id="91152" name="矩形 16"/>
          <p:cNvSpPr>
            <a:spLocks noChangeArrowheads="1"/>
          </p:cNvSpPr>
          <p:nvPr/>
        </p:nvSpPr>
        <p:spPr bwMode="auto">
          <a:xfrm>
            <a:off x="3857625" y="285750"/>
            <a:ext cx="1338263" cy="646113"/>
          </a:xfrm>
          <a:prstGeom prst="rect">
            <a:avLst/>
          </a:prstGeom>
          <a:noFill/>
          <a:ln w="9525">
            <a:noFill/>
            <a:miter lim="800000"/>
          </a:ln>
        </p:spPr>
        <p:txBody>
          <a:bodyPr wrap="none">
            <a:spAutoFit/>
          </a:bodyPr>
          <a:lstStyle/>
          <a:p>
            <a:r>
              <a:rPr lang="zh-CN" altLang="en-US" sz="3600" b="1">
                <a:solidFill>
                  <a:srgbClr val="FF0000"/>
                </a:solidFill>
                <a:latin typeface="Lantinghei SC Demibold"/>
                <a:ea typeface="Lantinghei SC Demibold"/>
                <a:cs typeface="Lantinghei SC Demibold"/>
              </a:rPr>
              <a:t>展 望</a:t>
            </a:r>
            <a:endParaRPr lang="zh-CN" altLang="en-US" sz="3600" b="1"/>
          </a:p>
        </p:txBody>
      </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92162" name="Picture 4" descr="C:\Users\acer\Desktop\公众平台二维码.jpg"/>
          <p:cNvPicPr>
            <a:picLocks noChangeAspect="1" noChangeArrowheads="1"/>
          </p:cNvPicPr>
          <p:nvPr/>
        </p:nvPicPr>
        <p:blipFill>
          <a:blip r:embed="rId1"/>
          <a:srcRect/>
          <a:stretch>
            <a:fillRect/>
          </a:stretch>
        </p:blipFill>
        <p:spPr bwMode="auto">
          <a:xfrm>
            <a:off x="5219700" y="1217930"/>
            <a:ext cx="3567113" cy="3527425"/>
          </a:xfrm>
          <a:prstGeom prst="rect">
            <a:avLst/>
          </a:prstGeom>
          <a:noFill/>
          <a:ln w="9525">
            <a:noFill/>
            <a:miter lim="800000"/>
            <a:headEnd/>
            <a:tailEnd/>
          </a:ln>
        </p:spPr>
      </p:pic>
      <p:sp>
        <p:nvSpPr>
          <p:cNvPr id="92163" name="矩形 4"/>
          <p:cNvSpPr>
            <a:spLocks noChangeArrowheads="1"/>
          </p:cNvSpPr>
          <p:nvPr/>
        </p:nvSpPr>
        <p:spPr bwMode="auto">
          <a:xfrm>
            <a:off x="3651250" y="214313"/>
            <a:ext cx="2032000" cy="646112"/>
          </a:xfrm>
          <a:prstGeom prst="rect">
            <a:avLst/>
          </a:prstGeom>
          <a:noFill/>
          <a:ln w="9525">
            <a:noFill/>
            <a:miter lim="800000"/>
          </a:ln>
        </p:spPr>
        <p:txBody>
          <a:bodyPr wrap="none">
            <a:spAutoFit/>
          </a:bodyPr>
          <a:lstStyle/>
          <a:p>
            <a:r>
              <a:rPr lang="zh-CN" altLang="en-US" sz="3600" b="1">
                <a:solidFill>
                  <a:srgbClr val="FF0000"/>
                </a:solidFill>
                <a:latin typeface="Lantinghei SC Demibold"/>
                <a:ea typeface="Lantinghei SC Demibold"/>
                <a:cs typeface="Lantinghei SC Demibold"/>
              </a:rPr>
              <a:t>联系我们</a:t>
            </a:r>
            <a:endParaRPr lang="zh-CN" altLang="en-US" sz="3600" b="1"/>
          </a:p>
        </p:txBody>
      </p:sp>
      <p:sp>
        <p:nvSpPr>
          <p:cNvPr id="92164" name="矩形 5"/>
          <p:cNvSpPr>
            <a:spLocks noChangeArrowheads="1"/>
          </p:cNvSpPr>
          <p:nvPr/>
        </p:nvSpPr>
        <p:spPr bwMode="auto">
          <a:xfrm>
            <a:off x="167640" y="843915"/>
            <a:ext cx="4974590" cy="3931920"/>
          </a:xfrm>
          <a:prstGeom prst="rect">
            <a:avLst/>
          </a:prstGeom>
          <a:noFill/>
          <a:ln w="9525">
            <a:noFill/>
            <a:miter lim="800000"/>
          </a:ln>
        </p:spPr>
        <p:txBody>
          <a:bodyPr wrap="square">
            <a:spAutoFit/>
          </a:bodyPr>
          <a:lstStyle/>
          <a:p>
            <a:pPr>
              <a:lnSpc>
                <a:spcPct val="150000"/>
              </a:lnSpc>
            </a:pPr>
            <a:r>
              <a:rPr lang="en-US" altLang="zh-CN" sz="2400" b="1">
                <a:solidFill>
                  <a:srgbClr val="C4BD97"/>
                </a:solidFill>
                <a:latin typeface="Lantinghei SC Demibold"/>
                <a:ea typeface="Lantinghei SC Demibold"/>
                <a:cs typeface="Lantinghei SC Demibold"/>
              </a:rPr>
              <a:t>TEL: 010-62677800</a:t>
            </a:r>
            <a:r>
              <a:rPr lang="zh-CN" altLang="en-US" sz="2400" b="1">
                <a:solidFill>
                  <a:srgbClr val="C4BD97"/>
                </a:solidFill>
                <a:latin typeface="Lantinghei SC Demibold"/>
                <a:ea typeface="Lantinghei SC Demibold"/>
                <a:cs typeface="Lantinghei SC Demibold"/>
              </a:rPr>
              <a:t> 转</a:t>
            </a:r>
            <a:r>
              <a:rPr lang="en-US" altLang="zh-CN" sz="2400" b="1">
                <a:solidFill>
                  <a:srgbClr val="C4BD97"/>
                </a:solidFill>
                <a:latin typeface="Lantinghei SC Demibold"/>
                <a:ea typeface="Lantinghei SC Demibold"/>
                <a:cs typeface="Lantinghei SC Demibold"/>
              </a:rPr>
              <a:t>1</a:t>
            </a:r>
            <a:endParaRPr lang="en-US" altLang="zh-CN" sz="2400" b="1">
              <a:solidFill>
                <a:srgbClr val="C4BD97"/>
              </a:solidFill>
              <a:latin typeface="Lantinghei SC Demibold"/>
              <a:ea typeface="Lantinghei SC Demibold"/>
              <a:cs typeface="Lantinghei SC Demibold"/>
            </a:endParaRPr>
          </a:p>
          <a:p>
            <a:pPr>
              <a:lnSpc>
                <a:spcPct val="150000"/>
              </a:lnSpc>
            </a:pPr>
            <a:r>
              <a:rPr lang="en-US" altLang="zh-CN" sz="2400" b="1">
                <a:solidFill>
                  <a:srgbClr val="C4BD97"/>
                </a:solidFill>
                <a:latin typeface="Lantinghei SC Demibold"/>
                <a:ea typeface="Lantinghei SC Demibold"/>
                <a:cs typeface="Lantinghei SC Demibold"/>
              </a:rPr>
              <a:t>FAX: 010-62677653</a:t>
            </a:r>
            <a:endParaRPr lang="en-US" altLang="zh-CN" sz="2400" b="1">
              <a:solidFill>
                <a:srgbClr val="C4BD97"/>
              </a:solidFill>
              <a:latin typeface="Lantinghei SC Demibold"/>
              <a:ea typeface="Lantinghei SC Demibold"/>
              <a:cs typeface="Lantinghei SC Demibold"/>
            </a:endParaRPr>
          </a:p>
          <a:p>
            <a:pPr>
              <a:lnSpc>
                <a:spcPct val="150000"/>
              </a:lnSpc>
            </a:pPr>
            <a:r>
              <a:rPr lang="en-US" altLang="zh-CN" sz="2400" b="1">
                <a:solidFill>
                  <a:srgbClr val="C4BD97"/>
                </a:solidFill>
                <a:latin typeface="Lantinghei SC Demibold"/>
                <a:ea typeface="Lantinghei SC Demibold"/>
                <a:cs typeface="Lantinghei SC Demibold"/>
              </a:rPr>
              <a:t>E-MAIL: </a:t>
            </a:r>
            <a:r>
              <a:rPr lang="en-US" altLang="zh-CN" sz="2400" b="1">
                <a:solidFill>
                  <a:srgbClr val="C4BD97"/>
                </a:solidFill>
                <a:latin typeface="Lantinghei SC Demibold"/>
                <a:ea typeface="Lantinghei SC Demibold"/>
                <a:cs typeface="Lantinghei SC Demibold"/>
                <a:hlinkClick r:id="rId2"/>
              </a:rPr>
              <a:t>chuguo@cscse.edu.cn</a:t>
            </a:r>
            <a:endParaRPr lang="en-US" altLang="zh-CN" sz="2400" b="1">
              <a:solidFill>
                <a:srgbClr val="C4BD97"/>
              </a:solidFill>
              <a:latin typeface="Lantinghei SC Demibold"/>
              <a:ea typeface="Lantinghei SC Demibold"/>
              <a:cs typeface="Lantinghei SC Demibold"/>
            </a:endParaRPr>
          </a:p>
          <a:p>
            <a:pPr>
              <a:lnSpc>
                <a:spcPct val="150000"/>
              </a:lnSpc>
            </a:pPr>
            <a:r>
              <a:rPr lang="zh-CN" altLang="en-US" sz="2400" b="1">
                <a:solidFill>
                  <a:srgbClr val="C4BD97"/>
                </a:solidFill>
                <a:latin typeface="Lantinghei SC Demibold"/>
                <a:ea typeface="Lantinghei SC Demibold"/>
                <a:cs typeface="Lantinghei SC Demibold"/>
                <a:sym typeface="Arial" pitchFamily="34" charset="0"/>
              </a:rPr>
              <a:t>请关注出国留学行前培训微信公众平台 </a:t>
            </a:r>
            <a:endParaRPr lang="zh-CN" altLang="en-US" sz="2400" b="1">
              <a:solidFill>
                <a:srgbClr val="C4BD97"/>
              </a:solidFill>
              <a:latin typeface="Lantinghei SC Demibold"/>
              <a:ea typeface="Lantinghei SC Demibold"/>
              <a:cs typeface="Lantinghei SC Demibold"/>
              <a:sym typeface="Arial" pitchFamily="34" charset="0"/>
            </a:endParaRPr>
          </a:p>
          <a:p>
            <a:pPr>
              <a:lnSpc>
                <a:spcPct val="150000"/>
              </a:lnSpc>
            </a:pPr>
            <a:r>
              <a:rPr lang="zh-CN" altLang="en-US" sz="2400" b="1">
                <a:solidFill>
                  <a:srgbClr val="C4BD97"/>
                </a:solidFill>
                <a:latin typeface="Lantinghei SC Demibold"/>
                <a:ea typeface="Lantinghei SC Demibold"/>
                <a:cs typeface="Lantinghei SC Demibold"/>
                <a:sym typeface="Arial" pitchFamily="34" charset="0"/>
              </a:rPr>
              <a:t>微信号：</a:t>
            </a:r>
            <a:r>
              <a:rPr lang="en-US" altLang="zh-CN" sz="2400" b="1">
                <a:solidFill>
                  <a:srgbClr val="C4BD97"/>
                </a:solidFill>
                <a:latin typeface="Lantinghei SC Demibold"/>
                <a:ea typeface="Lantinghei SC Demibold"/>
                <a:cs typeface="Lantinghei SC Demibold"/>
                <a:sym typeface="Arial" pitchFamily="34" charset="0"/>
              </a:rPr>
              <a:t>pinganliuxue</a:t>
            </a:r>
            <a:endParaRPr lang="zh-CN" altLang="en-US" sz="240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2"/>
          <p:cNvPicPr>
            <a:picLocks noChangeAspect="1" noChangeArrowheads="1"/>
          </p:cNvPicPr>
          <p:nvPr/>
        </p:nvPicPr>
        <p:blipFill>
          <a:blip r:embed="rId1"/>
          <a:srcRect l="36032" b="27251"/>
          <a:stretch>
            <a:fillRect/>
          </a:stretch>
        </p:blipFill>
        <p:spPr bwMode="auto">
          <a:xfrm>
            <a:off x="0" y="1924050"/>
            <a:ext cx="2832100" cy="3219450"/>
          </a:xfrm>
          <a:prstGeom prst="rect">
            <a:avLst/>
          </a:prstGeom>
          <a:noFill/>
          <a:ln w="9525">
            <a:noFill/>
            <a:miter lim="800000"/>
            <a:headEnd/>
            <a:tailEnd/>
          </a:ln>
        </p:spPr>
      </p:pic>
      <p:sp>
        <p:nvSpPr>
          <p:cNvPr id="93187" name="矩形 11"/>
          <p:cNvSpPr>
            <a:spLocks noChangeArrowheads="1"/>
          </p:cNvSpPr>
          <p:nvPr/>
        </p:nvSpPr>
        <p:spPr bwMode="auto">
          <a:xfrm>
            <a:off x="466725" y="2716213"/>
            <a:ext cx="215900" cy="1800225"/>
          </a:xfrm>
          <a:prstGeom prst="rect">
            <a:avLst/>
          </a:prstGeom>
          <a:solidFill>
            <a:schemeClr val="bg1"/>
          </a:solidFill>
          <a:ln w="25400">
            <a:noFill/>
            <a:miter lim="800000"/>
          </a:ln>
        </p:spPr>
        <p:txBody>
          <a:bodyPr anchor="ctr"/>
          <a:lstStyle/>
          <a:p>
            <a:pPr algn="ctr"/>
            <a:endParaRPr lang="zh-CN" altLang="zh-CN">
              <a:solidFill>
                <a:srgbClr val="FFFFFF"/>
              </a:solidFill>
              <a:latin typeface="宋体" pitchFamily="2" charset="-122"/>
              <a:sym typeface="宋体" pitchFamily="2" charset="-122"/>
            </a:endParaRPr>
          </a:p>
        </p:txBody>
      </p:sp>
      <p:sp>
        <p:nvSpPr>
          <p:cNvPr id="93188" name="矩形 13"/>
          <p:cNvSpPr>
            <a:spLocks noChangeArrowheads="1"/>
          </p:cNvSpPr>
          <p:nvPr/>
        </p:nvSpPr>
        <p:spPr bwMode="auto">
          <a:xfrm rot="5400000">
            <a:off x="955676" y="3924300"/>
            <a:ext cx="215900" cy="968375"/>
          </a:xfrm>
          <a:prstGeom prst="rect">
            <a:avLst/>
          </a:prstGeom>
          <a:solidFill>
            <a:schemeClr val="bg1"/>
          </a:solidFill>
          <a:ln w="25400">
            <a:noFill/>
            <a:miter lim="800000"/>
          </a:ln>
        </p:spPr>
        <p:txBody>
          <a:bodyPr anchor="ctr"/>
          <a:lstStyle/>
          <a:p>
            <a:pPr algn="ctr"/>
            <a:endParaRPr lang="zh-CN" altLang="zh-CN">
              <a:solidFill>
                <a:srgbClr val="FFFFFF"/>
              </a:solidFill>
              <a:latin typeface="宋体" pitchFamily="2" charset="-122"/>
              <a:sym typeface="宋体" pitchFamily="2" charset="-122"/>
            </a:endParaRPr>
          </a:p>
        </p:txBody>
      </p:sp>
      <p:sp>
        <p:nvSpPr>
          <p:cNvPr id="93189" name="矩形 14"/>
          <p:cNvSpPr>
            <a:spLocks noChangeArrowheads="1"/>
          </p:cNvSpPr>
          <p:nvPr/>
        </p:nvSpPr>
        <p:spPr bwMode="auto">
          <a:xfrm>
            <a:off x="511175" y="2224088"/>
            <a:ext cx="107950" cy="207962"/>
          </a:xfrm>
          <a:prstGeom prst="rect">
            <a:avLst/>
          </a:prstGeom>
          <a:solidFill>
            <a:schemeClr val="bg1"/>
          </a:solidFill>
          <a:ln w="25400">
            <a:noFill/>
            <a:miter lim="800000"/>
          </a:ln>
        </p:spPr>
        <p:txBody>
          <a:bodyPr anchor="ctr"/>
          <a:lstStyle/>
          <a:p>
            <a:pPr algn="ctr"/>
            <a:endParaRPr lang="zh-CN" altLang="zh-CN">
              <a:solidFill>
                <a:srgbClr val="FFFFFF"/>
              </a:solidFill>
              <a:latin typeface="宋体" pitchFamily="2" charset="-122"/>
              <a:sym typeface="宋体" pitchFamily="2" charset="-122"/>
            </a:endParaRPr>
          </a:p>
        </p:txBody>
      </p:sp>
      <p:sp>
        <p:nvSpPr>
          <p:cNvPr id="93190" name="矩形 21"/>
          <p:cNvSpPr>
            <a:spLocks noChangeArrowheads="1"/>
          </p:cNvSpPr>
          <p:nvPr/>
        </p:nvSpPr>
        <p:spPr bwMode="auto">
          <a:xfrm>
            <a:off x="2303463" y="4378325"/>
            <a:ext cx="252412" cy="103188"/>
          </a:xfrm>
          <a:prstGeom prst="rect">
            <a:avLst/>
          </a:prstGeom>
          <a:solidFill>
            <a:schemeClr val="bg1"/>
          </a:solidFill>
          <a:ln w="25400">
            <a:noFill/>
            <a:miter lim="800000"/>
          </a:ln>
        </p:spPr>
        <p:txBody>
          <a:bodyPr anchor="ctr"/>
          <a:lstStyle/>
          <a:p>
            <a:pPr algn="ctr"/>
            <a:endParaRPr lang="zh-CN" altLang="zh-CN">
              <a:solidFill>
                <a:srgbClr val="FFFFFF"/>
              </a:solidFill>
              <a:latin typeface="宋体" pitchFamily="2" charset="-122"/>
              <a:sym typeface="宋体" pitchFamily="2" charset="-122"/>
            </a:endParaRPr>
          </a:p>
        </p:txBody>
      </p:sp>
      <p:sp>
        <p:nvSpPr>
          <p:cNvPr id="93191" name="矩形 26"/>
          <p:cNvSpPr>
            <a:spLocks noChangeArrowheads="1"/>
          </p:cNvSpPr>
          <p:nvPr/>
        </p:nvSpPr>
        <p:spPr bwMode="auto">
          <a:xfrm>
            <a:off x="3492500" y="2417763"/>
            <a:ext cx="4375150" cy="814387"/>
          </a:xfrm>
          <a:prstGeom prst="rect">
            <a:avLst/>
          </a:prstGeom>
          <a:solidFill>
            <a:srgbClr val="2B2B29"/>
          </a:solidFill>
          <a:ln w="25400">
            <a:noFill/>
            <a:miter lim="800000"/>
          </a:ln>
        </p:spPr>
        <p:txBody>
          <a:bodyPr anchor="ctr"/>
          <a:lstStyle/>
          <a:p>
            <a:pPr algn="ctr"/>
            <a:endParaRPr lang="zh-CN" altLang="zh-CN">
              <a:solidFill>
                <a:srgbClr val="FFFFFF"/>
              </a:solidFill>
              <a:latin typeface="宋体" pitchFamily="2" charset="-122"/>
              <a:sym typeface="宋体" pitchFamily="2" charset="-122"/>
            </a:endParaRPr>
          </a:p>
        </p:txBody>
      </p:sp>
      <p:sp>
        <p:nvSpPr>
          <p:cNvPr id="93192" name="TextBox 27"/>
          <p:cNvSpPr>
            <a:spLocks noChangeArrowheads="1"/>
          </p:cNvSpPr>
          <p:nvPr/>
        </p:nvSpPr>
        <p:spPr bwMode="auto">
          <a:xfrm>
            <a:off x="3548063" y="2532063"/>
            <a:ext cx="4348162" cy="585787"/>
          </a:xfrm>
          <a:prstGeom prst="rect">
            <a:avLst/>
          </a:prstGeom>
          <a:noFill/>
          <a:ln w="9525">
            <a:noFill/>
            <a:miter lim="800000"/>
          </a:ln>
        </p:spPr>
        <p:txBody>
          <a:bodyPr>
            <a:spAutoFit/>
          </a:bodyPr>
          <a:lstStyle/>
          <a:p>
            <a:pPr algn="ctr"/>
            <a:r>
              <a:rPr lang="zh-CN" altLang="en-US" sz="3200" b="1">
                <a:solidFill>
                  <a:srgbClr val="BFBFBF"/>
                </a:solidFill>
                <a:latin typeface="Lantinghei SC Demibold"/>
                <a:ea typeface="Lantinghei SC Demibold"/>
                <a:cs typeface="Lantinghei SC Demibold"/>
              </a:rPr>
              <a:t>教育部留学服务中心</a:t>
            </a:r>
            <a:endParaRPr lang="zh-CN" altLang="en-US" sz="3200" b="1">
              <a:solidFill>
                <a:srgbClr val="BFBFBF"/>
              </a:solidFill>
              <a:latin typeface="Lantinghei SC Demibold"/>
              <a:ea typeface="Lantinghei SC Demibold"/>
              <a:cs typeface="Lantinghei SC Demibold"/>
            </a:endParaRPr>
          </a:p>
        </p:txBody>
      </p:sp>
      <p:sp>
        <p:nvSpPr>
          <p:cNvPr id="93193" name="TextBox 12"/>
          <p:cNvSpPr>
            <a:spLocks noChangeArrowheads="1"/>
          </p:cNvSpPr>
          <p:nvPr/>
        </p:nvSpPr>
        <p:spPr bwMode="auto">
          <a:xfrm>
            <a:off x="2486025" y="1060450"/>
            <a:ext cx="6913563" cy="1016000"/>
          </a:xfrm>
          <a:prstGeom prst="rect">
            <a:avLst/>
          </a:prstGeom>
          <a:noFill/>
          <a:ln w="9525">
            <a:noFill/>
            <a:miter lim="800000"/>
          </a:ln>
        </p:spPr>
        <p:txBody>
          <a:bodyPr>
            <a:spAutoFit/>
          </a:bodyPr>
          <a:lstStyle/>
          <a:p>
            <a:pPr algn="ctr"/>
            <a:r>
              <a:rPr lang="zh-CN" altLang="en-US" sz="6000" b="1">
                <a:solidFill>
                  <a:srgbClr val="C4BD97"/>
                </a:solidFill>
                <a:latin typeface="Lantinghei SC Demibold"/>
                <a:ea typeface="Lantinghei SC Demibold"/>
                <a:cs typeface="Lantinghei SC Demibold"/>
                <a:sym typeface="经典繁仿黑" pitchFamily="1" charset="-122"/>
              </a:rPr>
              <a:t>谢谢观赏！</a:t>
            </a:r>
            <a:endParaRPr lang="zh-CN" altLang="en-US" sz="6000" b="1">
              <a:solidFill>
                <a:srgbClr val="C4BD97"/>
              </a:solidFill>
              <a:latin typeface="Lantinghei SC Demibold"/>
              <a:ea typeface="Lantinghei SC Demibold"/>
              <a:cs typeface="Lantinghei SC Demibold"/>
              <a:sym typeface="经典繁仿黑" pitchFamily="1" charset="-122"/>
            </a:endParaRPr>
          </a:p>
        </p:txBody>
      </p:sp>
      <p:pic>
        <p:nvPicPr>
          <p:cNvPr id="93194" name="Picture 10" descr="can2"/>
          <p:cNvPicPr>
            <a:picLocks noChangeAspect="1" noChangeArrowheads="1"/>
          </p:cNvPicPr>
          <p:nvPr/>
        </p:nvPicPr>
        <p:blipFill>
          <a:blip r:embed="rId2"/>
          <a:srcRect/>
          <a:stretch>
            <a:fillRect/>
          </a:stretch>
        </p:blipFill>
        <p:spPr bwMode="auto">
          <a:xfrm>
            <a:off x="5073650" y="3594100"/>
            <a:ext cx="1295400" cy="1295400"/>
          </a:xfrm>
          <a:prstGeom prst="rect">
            <a:avLst/>
          </a:prstGeom>
          <a:noFill/>
          <a:ln w="9525">
            <a:noFill/>
            <a:miter lim="800000"/>
            <a:headEnd/>
            <a:tailEnd/>
          </a:ln>
        </p:spPr>
      </p:pic>
      <p:sp>
        <p:nvSpPr>
          <p:cNvPr id="93195" name="TextBox 12"/>
          <p:cNvSpPr>
            <a:spLocks noChangeArrowheads="1"/>
          </p:cNvSpPr>
          <p:nvPr/>
        </p:nvSpPr>
        <p:spPr bwMode="auto">
          <a:xfrm>
            <a:off x="2484438" y="1039813"/>
            <a:ext cx="6913562" cy="1016000"/>
          </a:xfrm>
          <a:prstGeom prst="rect">
            <a:avLst/>
          </a:prstGeom>
          <a:noFill/>
          <a:ln w="9525">
            <a:noFill/>
            <a:miter lim="800000"/>
          </a:ln>
        </p:spPr>
        <p:txBody>
          <a:bodyPr>
            <a:spAutoFit/>
          </a:bodyPr>
          <a:lstStyle/>
          <a:p>
            <a:pPr algn="ctr"/>
            <a:r>
              <a:rPr lang="zh-CN" altLang="en-US" sz="6000" b="1">
                <a:solidFill>
                  <a:srgbClr val="FF0000"/>
                </a:solidFill>
                <a:latin typeface="Lantinghei SC Demibold"/>
                <a:ea typeface="Lantinghei SC Demibold"/>
                <a:cs typeface="Lantinghei SC Demibold"/>
                <a:sym typeface="经典繁仿黑" pitchFamily="1" charset="-122"/>
              </a:rPr>
              <a:t>谢谢观赏！</a:t>
            </a:r>
            <a:endParaRPr lang="zh-CN" altLang="en-US" sz="6000" b="1">
              <a:solidFill>
                <a:srgbClr val="FF0000"/>
              </a:solidFill>
              <a:latin typeface="Lantinghei SC Demibold"/>
              <a:ea typeface="Lantinghei SC Demibold"/>
              <a:cs typeface="Lantinghei SC Demibold"/>
              <a:sym typeface="经典繁仿黑" pitchFamily="1"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前言"/>
          <p:cNvSpPr>
            <a:spLocks noChangeArrowheads="1"/>
          </p:cNvSpPr>
          <p:nvPr/>
        </p:nvSpPr>
        <p:spPr bwMode="auto">
          <a:xfrm>
            <a:off x="1603375" y="2054225"/>
            <a:ext cx="6027738" cy="1938338"/>
          </a:xfrm>
          <a:prstGeom prst="rect">
            <a:avLst/>
          </a:prstGeom>
          <a:noFill/>
          <a:ln w="9525">
            <a:noFill/>
            <a:miter lim="800000"/>
          </a:ln>
          <a:effectLst>
            <a:outerShdw dist="38100" dir="8100000" algn="tr" rotWithShape="0">
              <a:srgbClr val="808080">
                <a:alpha val="39999"/>
              </a:srgbClr>
            </a:outerShdw>
          </a:effectLst>
        </p:spPr>
        <p:txBody>
          <a:bodyPr>
            <a:spAutoFit/>
          </a:bodyPr>
          <a:lstStyle/>
          <a:p>
            <a:pPr algn="r">
              <a:defRPr/>
            </a:pPr>
            <a:r>
              <a:rPr lang="zh-CN" altLang="en-US" sz="4000" b="1">
                <a:solidFill>
                  <a:srgbClr val="DDD9C3"/>
                </a:solidFill>
                <a:latin typeface="黑体" pitchFamily="49" charset="-122"/>
                <a:ea typeface="黑体" pitchFamily="49" charset="-122"/>
              </a:rPr>
              <a:t>公派留学</a:t>
            </a:r>
            <a:endParaRPr lang="zh-CN" altLang="en-US" sz="4000" b="1">
              <a:solidFill>
                <a:srgbClr val="DDD9C3"/>
              </a:solidFill>
              <a:latin typeface="黑体" pitchFamily="49" charset="-122"/>
              <a:ea typeface="黑体" pitchFamily="49" charset="-122"/>
            </a:endParaRPr>
          </a:p>
          <a:p>
            <a:pPr algn="r">
              <a:defRPr/>
            </a:pPr>
            <a:r>
              <a:rPr lang="zh-CN" altLang="en-US" sz="4000" b="1">
                <a:solidFill>
                  <a:srgbClr val="DDD9C3"/>
                </a:solidFill>
                <a:latin typeface="黑体" pitchFamily="49" charset="-122"/>
                <a:ea typeface="黑体" pitchFamily="49" charset="-122"/>
              </a:rPr>
              <a:t>派出手续办理流程</a:t>
            </a:r>
            <a:endParaRPr lang="zh-CN" altLang="en-US" sz="4000" b="1">
              <a:solidFill>
                <a:srgbClr val="DDD9C3"/>
              </a:solidFill>
              <a:latin typeface="黑体" pitchFamily="49" charset="-122"/>
              <a:ea typeface="黑体" pitchFamily="49" charset="-122"/>
            </a:endParaRPr>
          </a:p>
          <a:p>
            <a:pPr algn="r">
              <a:defRPr/>
            </a:pPr>
            <a:endParaRPr lang="zh-CN" altLang="en-US" sz="4000" b="1">
              <a:solidFill>
                <a:srgbClr val="DDD9C3"/>
              </a:solidFill>
              <a:latin typeface="黑体" pitchFamily="49" charset="-122"/>
              <a:ea typeface="黑体" pitchFamily="49" charset="-122"/>
            </a:endParaRPr>
          </a:p>
        </p:txBody>
      </p:sp>
      <p:pic>
        <p:nvPicPr>
          <p:cNvPr id="25603" name="Picture 10" descr="can2"/>
          <p:cNvPicPr>
            <a:picLocks noChangeAspect="1" noChangeArrowheads="1"/>
          </p:cNvPicPr>
          <p:nvPr/>
        </p:nvPicPr>
        <p:blipFill>
          <a:blip r:embed="rId1"/>
          <a:srcRect/>
          <a:stretch>
            <a:fillRect/>
          </a:stretch>
        </p:blipFill>
        <p:spPr bwMode="auto">
          <a:xfrm>
            <a:off x="7775575" y="2122488"/>
            <a:ext cx="1122363" cy="1120775"/>
          </a:xfrm>
          <a:prstGeom prst="rect">
            <a:avLst/>
          </a:prstGeom>
          <a:noFill/>
          <a:ln w="9525">
            <a:noFill/>
            <a:miter lim="800000"/>
            <a:headEnd/>
            <a:tailEnd/>
          </a:ln>
        </p:spPr>
      </p:pic>
      <p:grpSp>
        <p:nvGrpSpPr>
          <p:cNvPr id="2" name="Group 6"/>
          <p:cNvGrpSpPr/>
          <p:nvPr/>
        </p:nvGrpSpPr>
        <p:grpSpPr bwMode="auto">
          <a:xfrm>
            <a:off x="584200" y="515938"/>
            <a:ext cx="2474913" cy="4068762"/>
            <a:chOff x="0" y="0"/>
            <a:chExt cx="2476153" cy="4069266"/>
          </a:xfrm>
          <a:solidFill>
            <a:schemeClr val="bg1">
              <a:lumMod val="85000"/>
            </a:schemeClr>
          </a:solidFill>
        </p:grpSpPr>
        <p:sp>
          <p:nvSpPr>
            <p:cNvPr id="227" name="矩形 79"/>
            <p:cNvSpPr>
              <a:spLocks noChangeArrowheads="1"/>
            </p:cNvSpPr>
            <p:nvPr/>
          </p:nvSpPr>
          <p:spPr bwMode="auto">
            <a:xfrm>
              <a:off x="0"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28" name="矩形 86"/>
            <p:cNvSpPr>
              <a:spLocks noChangeArrowheads="1"/>
            </p:cNvSpPr>
            <p:nvPr/>
          </p:nvSpPr>
          <p:spPr bwMode="auto">
            <a:xfrm>
              <a:off x="437624"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29" name="矩形 93"/>
            <p:cNvSpPr>
              <a:spLocks noChangeArrowheads="1"/>
            </p:cNvSpPr>
            <p:nvPr/>
          </p:nvSpPr>
          <p:spPr bwMode="auto">
            <a:xfrm>
              <a:off x="875248"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30" name="矩形 100"/>
            <p:cNvSpPr>
              <a:spLocks noChangeArrowheads="1"/>
            </p:cNvSpPr>
            <p:nvPr/>
          </p:nvSpPr>
          <p:spPr bwMode="auto">
            <a:xfrm>
              <a:off x="1312872"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31" name="矩形 107"/>
            <p:cNvSpPr>
              <a:spLocks noChangeArrowheads="1"/>
            </p:cNvSpPr>
            <p:nvPr/>
          </p:nvSpPr>
          <p:spPr bwMode="auto">
            <a:xfrm>
              <a:off x="1750496"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32" name="矩形 114"/>
            <p:cNvSpPr>
              <a:spLocks noChangeArrowheads="1"/>
            </p:cNvSpPr>
            <p:nvPr/>
          </p:nvSpPr>
          <p:spPr bwMode="auto">
            <a:xfrm>
              <a:off x="2188121"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33" name="矩形 126"/>
            <p:cNvSpPr>
              <a:spLocks noChangeArrowheads="1"/>
            </p:cNvSpPr>
            <p:nvPr/>
          </p:nvSpPr>
          <p:spPr bwMode="auto">
            <a:xfrm>
              <a:off x="0"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34" name="矩形 127"/>
            <p:cNvSpPr>
              <a:spLocks noChangeArrowheads="1"/>
            </p:cNvSpPr>
            <p:nvPr/>
          </p:nvSpPr>
          <p:spPr bwMode="auto">
            <a:xfrm>
              <a:off x="437624"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35" name="矩形 128"/>
            <p:cNvSpPr>
              <a:spLocks noChangeArrowheads="1"/>
            </p:cNvSpPr>
            <p:nvPr/>
          </p:nvSpPr>
          <p:spPr bwMode="auto">
            <a:xfrm>
              <a:off x="875248"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36" name="矩形 129"/>
            <p:cNvSpPr>
              <a:spLocks noChangeArrowheads="1"/>
            </p:cNvSpPr>
            <p:nvPr/>
          </p:nvSpPr>
          <p:spPr bwMode="auto">
            <a:xfrm>
              <a:off x="1312872"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37" name="矩形 130"/>
            <p:cNvSpPr>
              <a:spLocks noChangeArrowheads="1"/>
            </p:cNvSpPr>
            <p:nvPr/>
          </p:nvSpPr>
          <p:spPr bwMode="auto">
            <a:xfrm>
              <a:off x="1750496"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38" name="矩形 131"/>
            <p:cNvSpPr>
              <a:spLocks noChangeArrowheads="1"/>
            </p:cNvSpPr>
            <p:nvPr/>
          </p:nvSpPr>
          <p:spPr bwMode="auto">
            <a:xfrm>
              <a:off x="2188121"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39" name="矩形 132"/>
            <p:cNvSpPr>
              <a:spLocks noChangeArrowheads="1"/>
            </p:cNvSpPr>
            <p:nvPr/>
          </p:nvSpPr>
          <p:spPr bwMode="auto">
            <a:xfrm>
              <a:off x="0" y="828081"/>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40" name="矩形 133"/>
            <p:cNvSpPr>
              <a:spLocks noChangeArrowheads="1"/>
            </p:cNvSpPr>
            <p:nvPr/>
          </p:nvSpPr>
          <p:spPr bwMode="auto">
            <a:xfrm>
              <a:off x="437624" y="828081"/>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41" name="矩形 134"/>
            <p:cNvSpPr>
              <a:spLocks noChangeArrowheads="1"/>
            </p:cNvSpPr>
            <p:nvPr/>
          </p:nvSpPr>
          <p:spPr bwMode="auto">
            <a:xfrm>
              <a:off x="875248" y="828081"/>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42" name="矩形 135"/>
            <p:cNvSpPr>
              <a:spLocks noChangeArrowheads="1"/>
            </p:cNvSpPr>
            <p:nvPr/>
          </p:nvSpPr>
          <p:spPr bwMode="auto">
            <a:xfrm>
              <a:off x="1312872" y="828081"/>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43" name="矩形 136"/>
            <p:cNvSpPr>
              <a:spLocks noChangeArrowheads="1"/>
            </p:cNvSpPr>
            <p:nvPr/>
          </p:nvSpPr>
          <p:spPr bwMode="auto">
            <a:xfrm>
              <a:off x="1750496" y="828081"/>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44" name="矩形 137"/>
            <p:cNvSpPr>
              <a:spLocks noChangeArrowheads="1"/>
            </p:cNvSpPr>
            <p:nvPr/>
          </p:nvSpPr>
          <p:spPr bwMode="auto">
            <a:xfrm>
              <a:off x="2188121" y="828081"/>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45" name="矩形 138"/>
            <p:cNvSpPr>
              <a:spLocks noChangeArrowheads="1"/>
            </p:cNvSpPr>
            <p:nvPr/>
          </p:nvSpPr>
          <p:spPr bwMode="auto">
            <a:xfrm>
              <a:off x="0" y="124996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46" name="矩形 139"/>
            <p:cNvSpPr>
              <a:spLocks noChangeArrowheads="1"/>
            </p:cNvSpPr>
            <p:nvPr/>
          </p:nvSpPr>
          <p:spPr bwMode="auto">
            <a:xfrm>
              <a:off x="437624" y="124996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47" name="矩形 140"/>
            <p:cNvSpPr>
              <a:spLocks noChangeArrowheads="1"/>
            </p:cNvSpPr>
            <p:nvPr/>
          </p:nvSpPr>
          <p:spPr bwMode="auto">
            <a:xfrm>
              <a:off x="875248" y="124996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48" name="矩形 141"/>
            <p:cNvSpPr>
              <a:spLocks noChangeArrowheads="1"/>
            </p:cNvSpPr>
            <p:nvPr/>
          </p:nvSpPr>
          <p:spPr bwMode="auto">
            <a:xfrm>
              <a:off x="1312872" y="124996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49" name="矩形 142"/>
            <p:cNvSpPr>
              <a:spLocks noChangeArrowheads="1"/>
            </p:cNvSpPr>
            <p:nvPr/>
          </p:nvSpPr>
          <p:spPr bwMode="auto">
            <a:xfrm>
              <a:off x="1750496" y="124996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50" name="矩形 143"/>
            <p:cNvSpPr>
              <a:spLocks noChangeArrowheads="1"/>
            </p:cNvSpPr>
            <p:nvPr/>
          </p:nvSpPr>
          <p:spPr bwMode="auto">
            <a:xfrm>
              <a:off x="2188121" y="124996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51" name="矩形 144"/>
            <p:cNvSpPr>
              <a:spLocks noChangeArrowheads="1"/>
            </p:cNvSpPr>
            <p:nvPr/>
          </p:nvSpPr>
          <p:spPr bwMode="auto">
            <a:xfrm>
              <a:off x="0"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52" name="矩形 145"/>
            <p:cNvSpPr>
              <a:spLocks noChangeArrowheads="1"/>
            </p:cNvSpPr>
            <p:nvPr/>
          </p:nvSpPr>
          <p:spPr bwMode="auto">
            <a:xfrm>
              <a:off x="437624"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53" name="矩形 146"/>
            <p:cNvSpPr>
              <a:spLocks noChangeArrowheads="1"/>
            </p:cNvSpPr>
            <p:nvPr/>
          </p:nvSpPr>
          <p:spPr bwMode="auto">
            <a:xfrm>
              <a:off x="875248"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54" name="矩形 147"/>
            <p:cNvSpPr>
              <a:spLocks noChangeArrowheads="1"/>
            </p:cNvSpPr>
            <p:nvPr/>
          </p:nvSpPr>
          <p:spPr bwMode="auto">
            <a:xfrm>
              <a:off x="1312872"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55" name="矩形 148"/>
            <p:cNvSpPr>
              <a:spLocks noChangeArrowheads="1"/>
            </p:cNvSpPr>
            <p:nvPr/>
          </p:nvSpPr>
          <p:spPr bwMode="auto">
            <a:xfrm>
              <a:off x="1750496"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56" name="矩形 149"/>
            <p:cNvSpPr>
              <a:spLocks noChangeArrowheads="1"/>
            </p:cNvSpPr>
            <p:nvPr/>
          </p:nvSpPr>
          <p:spPr bwMode="auto">
            <a:xfrm>
              <a:off x="2188121"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57" name="矩形 150"/>
            <p:cNvSpPr>
              <a:spLocks noChangeArrowheads="1"/>
            </p:cNvSpPr>
            <p:nvPr/>
          </p:nvSpPr>
          <p:spPr bwMode="auto">
            <a:xfrm>
              <a:off x="0"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58" name="矩形 151"/>
            <p:cNvSpPr>
              <a:spLocks noChangeArrowheads="1"/>
            </p:cNvSpPr>
            <p:nvPr/>
          </p:nvSpPr>
          <p:spPr bwMode="auto">
            <a:xfrm>
              <a:off x="437624"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59" name="矩形 152"/>
            <p:cNvSpPr>
              <a:spLocks noChangeArrowheads="1"/>
            </p:cNvSpPr>
            <p:nvPr/>
          </p:nvSpPr>
          <p:spPr bwMode="auto">
            <a:xfrm>
              <a:off x="875248"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60" name="矩形 153"/>
            <p:cNvSpPr>
              <a:spLocks noChangeArrowheads="1"/>
            </p:cNvSpPr>
            <p:nvPr/>
          </p:nvSpPr>
          <p:spPr bwMode="auto">
            <a:xfrm>
              <a:off x="1312872"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61" name="矩形 154"/>
            <p:cNvSpPr>
              <a:spLocks noChangeArrowheads="1"/>
            </p:cNvSpPr>
            <p:nvPr/>
          </p:nvSpPr>
          <p:spPr bwMode="auto">
            <a:xfrm>
              <a:off x="1750496"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62" name="矩形 155"/>
            <p:cNvSpPr>
              <a:spLocks noChangeArrowheads="1"/>
            </p:cNvSpPr>
            <p:nvPr/>
          </p:nvSpPr>
          <p:spPr bwMode="auto">
            <a:xfrm>
              <a:off x="2188121"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63" name="矩形 156"/>
            <p:cNvSpPr>
              <a:spLocks noChangeArrowheads="1"/>
            </p:cNvSpPr>
            <p:nvPr/>
          </p:nvSpPr>
          <p:spPr bwMode="auto">
            <a:xfrm>
              <a:off x="0" y="2515597"/>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64" name="矩形 157"/>
            <p:cNvSpPr>
              <a:spLocks noChangeArrowheads="1"/>
            </p:cNvSpPr>
            <p:nvPr/>
          </p:nvSpPr>
          <p:spPr bwMode="auto">
            <a:xfrm>
              <a:off x="437624" y="2515597"/>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65" name="矩形 158"/>
            <p:cNvSpPr>
              <a:spLocks noChangeArrowheads="1"/>
            </p:cNvSpPr>
            <p:nvPr/>
          </p:nvSpPr>
          <p:spPr bwMode="auto">
            <a:xfrm>
              <a:off x="875248" y="2515597"/>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66" name="矩形 159"/>
            <p:cNvSpPr>
              <a:spLocks noChangeArrowheads="1"/>
            </p:cNvSpPr>
            <p:nvPr/>
          </p:nvSpPr>
          <p:spPr bwMode="auto">
            <a:xfrm>
              <a:off x="1312872" y="2515597"/>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67" name="矩形 160"/>
            <p:cNvSpPr>
              <a:spLocks noChangeArrowheads="1"/>
            </p:cNvSpPr>
            <p:nvPr/>
          </p:nvSpPr>
          <p:spPr bwMode="auto">
            <a:xfrm>
              <a:off x="1750496" y="2515597"/>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68" name="矩形 161"/>
            <p:cNvSpPr>
              <a:spLocks noChangeArrowheads="1"/>
            </p:cNvSpPr>
            <p:nvPr/>
          </p:nvSpPr>
          <p:spPr bwMode="auto">
            <a:xfrm>
              <a:off x="2188121" y="2515597"/>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69" name="矩形 162"/>
            <p:cNvSpPr>
              <a:spLocks noChangeArrowheads="1"/>
            </p:cNvSpPr>
            <p:nvPr/>
          </p:nvSpPr>
          <p:spPr bwMode="auto">
            <a:xfrm>
              <a:off x="0" y="2937476"/>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0" name="矩形 163"/>
            <p:cNvSpPr>
              <a:spLocks noChangeArrowheads="1"/>
            </p:cNvSpPr>
            <p:nvPr/>
          </p:nvSpPr>
          <p:spPr bwMode="auto">
            <a:xfrm>
              <a:off x="437624" y="2937476"/>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1" name="矩形 164"/>
            <p:cNvSpPr>
              <a:spLocks noChangeArrowheads="1"/>
            </p:cNvSpPr>
            <p:nvPr/>
          </p:nvSpPr>
          <p:spPr bwMode="auto">
            <a:xfrm>
              <a:off x="875248" y="2937476"/>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2" name="矩形 165"/>
            <p:cNvSpPr>
              <a:spLocks noChangeArrowheads="1"/>
            </p:cNvSpPr>
            <p:nvPr/>
          </p:nvSpPr>
          <p:spPr bwMode="auto">
            <a:xfrm>
              <a:off x="1312872" y="2937476"/>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3" name="矩形 166"/>
            <p:cNvSpPr>
              <a:spLocks noChangeArrowheads="1"/>
            </p:cNvSpPr>
            <p:nvPr/>
          </p:nvSpPr>
          <p:spPr bwMode="auto">
            <a:xfrm>
              <a:off x="1750496" y="2937476"/>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4" name="矩形 167"/>
            <p:cNvSpPr>
              <a:spLocks noChangeArrowheads="1"/>
            </p:cNvSpPr>
            <p:nvPr/>
          </p:nvSpPr>
          <p:spPr bwMode="auto">
            <a:xfrm>
              <a:off x="2188121" y="2937476"/>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5" name="矩形 168"/>
            <p:cNvSpPr>
              <a:spLocks noChangeArrowheads="1"/>
            </p:cNvSpPr>
            <p:nvPr/>
          </p:nvSpPr>
          <p:spPr bwMode="auto">
            <a:xfrm>
              <a:off x="0" y="3359355"/>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6" name="矩形 169"/>
            <p:cNvSpPr>
              <a:spLocks noChangeArrowheads="1"/>
            </p:cNvSpPr>
            <p:nvPr/>
          </p:nvSpPr>
          <p:spPr bwMode="auto">
            <a:xfrm>
              <a:off x="437624" y="3359355"/>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7" name="矩形 170"/>
            <p:cNvSpPr>
              <a:spLocks noChangeArrowheads="1"/>
            </p:cNvSpPr>
            <p:nvPr/>
          </p:nvSpPr>
          <p:spPr bwMode="auto">
            <a:xfrm>
              <a:off x="875248" y="3359355"/>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8" name="矩形 171"/>
            <p:cNvSpPr>
              <a:spLocks noChangeArrowheads="1"/>
            </p:cNvSpPr>
            <p:nvPr/>
          </p:nvSpPr>
          <p:spPr bwMode="auto">
            <a:xfrm>
              <a:off x="1312872" y="3359355"/>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9" name="矩形 172"/>
            <p:cNvSpPr>
              <a:spLocks noChangeArrowheads="1"/>
            </p:cNvSpPr>
            <p:nvPr/>
          </p:nvSpPr>
          <p:spPr bwMode="auto">
            <a:xfrm>
              <a:off x="1750496" y="3359355"/>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80" name="矩形 173"/>
            <p:cNvSpPr>
              <a:spLocks noChangeArrowheads="1"/>
            </p:cNvSpPr>
            <p:nvPr/>
          </p:nvSpPr>
          <p:spPr bwMode="auto">
            <a:xfrm>
              <a:off x="2188121" y="3359355"/>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81" name="矩形 174"/>
            <p:cNvSpPr>
              <a:spLocks noChangeArrowheads="1"/>
            </p:cNvSpPr>
            <p:nvPr/>
          </p:nvSpPr>
          <p:spPr bwMode="auto">
            <a:xfrm>
              <a:off x="0" y="3781234"/>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82" name="矩形 175"/>
            <p:cNvSpPr>
              <a:spLocks noChangeArrowheads="1"/>
            </p:cNvSpPr>
            <p:nvPr/>
          </p:nvSpPr>
          <p:spPr bwMode="auto">
            <a:xfrm>
              <a:off x="437624" y="3781234"/>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83" name="矩形 176"/>
            <p:cNvSpPr>
              <a:spLocks noChangeArrowheads="1"/>
            </p:cNvSpPr>
            <p:nvPr/>
          </p:nvSpPr>
          <p:spPr bwMode="auto">
            <a:xfrm>
              <a:off x="875248" y="3781234"/>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84" name="矩形 177"/>
            <p:cNvSpPr>
              <a:spLocks noChangeArrowheads="1"/>
            </p:cNvSpPr>
            <p:nvPr/>
          </p:nvSpPr>
          <p:spPr bwMode="auto">
            <a:xfrm>
              <a:off x="1312872" y="3781234"/>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85" name="矩形 178"/>
            <p:cNvSpPr>
              <a:spLocks noChangeArrowheads="1"/>
            </p:cNvSpPr>
            <p:nvPr/>
          </p:nvSpPr>
          <p:spPr bwMode="auto">
            <a:xfrm>
              <a:off x="1750496" y="3781234"/>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86" name="矩形 179"/>
            <p:cNvSpPr>
              <a:spLocks noChangeArrowheads="1"/>
            </p:cNvSpPr>
            <p:nvPr/>
          </p:nvSpPr>
          <p:spPr bwMode="auto">
            <a:xfrm>
              <a:off x="2188121" y="3781234"/>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grpSp>
      <p:grpSp>
        <p:nvGrpSpPr>
          <p:cNvPr id="3" name="Group 67"/>
          <p:cNvGrpSpPr/>
          <p:nvPr/>
        </p:nvGrpSpPr>
        <p:grpSpPr bwMode="auto">
          <a:xfrm>
            <a:off x="584200" y="515938"/>
            <a:ext cx="2474913" cy="4068762"/>
            <a:chOff x="0" y="0"/>
            <a:chExt cx="2476153" cy="4069266"/>
          </a:xfrm>
          <a:solidFill>
            <a:schemeClr val="accent2">
              <a:lumMod val="75000"/>
            </a:schemeClr>
          </a:solidFill>
        </p:grpSpPr>
        <p:sp>
          <p:nvSpPr>
            <p:cNvPr id="288" name="矩形 3"/>
            <p:cNvSpPr>
              <a:spLocks noChangeArrowheads="1"/>
            </p:cNvSpPr>
            <p:nvPr/>
          </p:nvSpPr>
          <p:spPr bwMode="auto">
            <a:xfrm>
              <a:off x="0"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89" name="矩形 4"/>
            <p:cNvSpPr>
              <a:spLocks noChangeArrowheads="1"/>
            </p:cNvSpPr>
            <p:nvPr/>
          </p:nvSpPr>
          <p:spPr bwMode="auto">
            <a:xfrm>
              <a:off x="437624"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90" name="矩形 5"/>
            <p:cNvSpPr>
              <a:spLocks noChangeArrowheads="1"/>
            </p:cNvSpPr>
            <p:nvPr/>
          </p:nvSpPr>
          <p:spPr bwMode="auto">
            <a:xfrm>
              <a:off x="875248"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91" name="矩形 6"/>
            <p:cNvSpPr>
              <a:spLocks noChangeArrowheads="1"/>
            </p:cNvSpPr>
            <p:nvPr/>
          </p:nvSpPr>
          <p:spPr bwMode="auto">
            <a:xfrm>
              <a:off x="1312872"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92" name="矩形 7"/>
            <p:cNvSpPr>
              <a:spLocks noChangeArrowheads="1"/>
            </p:cNvSpPr>
            <p:nvPr/>
          </p:nvSpPr>
          <p:spPr bwMode="auto">
            <a:xfrm>
              <a:off x="1750496"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93" name="矩形 8"/>
            <p:cNvSpPr>
              <a:spLocks noChangeArrowheads="1"/>
            </p:cNvSpPr>
            <p:nvPr/>
          </p:nvSpPr>
          <p:spPr bwMode="auto">
            <a:xfrm>
              <a:off x="2188121" y="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94" name="矩形 59"/>
            <p:cNvSpPr>
              <a:spLocks noChangeArrowheads="1"/>
            </p:cNvSpPr>
            <p:nvPr/>
          </p:nvSpPr>
          <p:spPr bwMode="auto">
            <a:xfrm>
              <a:off x="0"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95" name="矩形 60"/>
            <p:cNvSpPr>
              <a:spLocks noChangeArrowheads="1"/>
            </p:cNvSpPr>
            <p:nvPr/>
          </p:nvSpPr>
          <p:spPr bwMode="auto">
            <a:xfrm>
              <a:off x="437624"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96" name="矩形 61"/>
            <p:cNvSpPr>
              <a:spLocks noChangeArrowheads="1"/>
            </p:cNvSpPr>
            <p:nvPr/>
          </p:nvSpPr>
          <p:spPr bwMode="auto">
            <a:xfrm>
              <a:off x="875248"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97" name="矩形 62"/>
            <p:cNvSpPr>
              <a:spLocks noChangeArrowheads="1"/>
            </p:cNvSpPr>
            <p:nvPr/>
          </p:nvSpPr>
          <p:spPr bwMode="auto">
            <a:xfrm>
              <a:off x="1312872"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98" name="矩形 63"/>
            <p:cNvSpPr>
              <a:spLocks noChangeArrowheads="1"/>
            </p:cNvSpPr>
            <p:nvPr/>
          </p:nvSpPr>
          <p:spPr bwMode="auto">
            <a:xfrm>
              <a:off x="1750496"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99" name="矩形 64"/>
            <p:cNvSpPr>
              <a:spLocks noChangeArrowheads="1"/>
            </p:cNvSpPr>
            <p:nvPr/>
          </p:nvSpPr>
          <p:spPr bwMode="auto">
            <a:xfrm>
              <a:off x="2188121" y="406202"/>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00" name="矩形 70"/>
            <p:cNvSpPr>
              <a:spLocks noChangeArrowheads="1"/>
            </p:cNvSpPr>
            <p:nvPr/>
          </p:nvSpPr>
          <p:spPr bwMode="auto">
            <a:xfrm>
              <a:off x="1750496" y="828081"/>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01" name="矩形 71"/>
            <p:cNvSpPr>
              <a:spLocks noChangeArrowheads="1"/>
            </p:cNvSpPr>
            <p:nvPr/>
          </p:nvSpPr>
          <p:spPr bwMode="auto">
            <a:xfrm>
              <a:off x="2188121" y="828081"/>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02" name="矩形 301"/>
            <p:cNvSpPr>
              <a:spLocks noChangeArrowheads="1"/>
            </p:cNvSpPr>
            <p:nvPr/>
          </p:nvSpPr>
          <p:spPr bwMode="auto">
            <a:xfrm>
              <a:off x="1750496" y="124996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03" name="矩形 302"/>
            <p:cNvSpPr>
              <a:spLocks noChangeArrowheads="1"/>
            </p:cNvSpPr>
            <p:nvPr/>
          </p:nvSpPr>
          <p:spPr bwMode="auto">
            <a:xfrm>
              <a:off x="2188121" y="1249960"/>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04" name="矩形 80"/>
            <p:cNvSpPr>
              <a:spLocks noChangeArrowheads="1"/>
            </p:cNvSpPr>
            <p:nvPr/>
          </p:nvSpPr>
          <p:spPr bwMode="auto">
            <a:xfrm>
              <a:off x="0"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05" name="矩形 81"/>
            <p:cNvSpPr>
              <a:spLocks noChangeArrowheads="1"/>
            </p:cNvSpPr>
            <p:nvPr/>
          </p:nvSpPr>
          <p:spPr bwMode="auto">
            <a:xfrm>
              <a:off x="437624"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06" name="矩形 82"/>
            <p:cNvSpPr>
              <a:spLocks noChangeArrowheads="1"/>
            </p:cNvSpPr>
            <p:nvPr/>
          </p:nvSpPr>
          <p:spPr bwMode="auto">
            <a:xfrm>
              <a:off x="875248"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07" name="矩形 83"/>
            <p:cNvSpPr>
              <a:spLocks noChangeArrowheads="1"/>
            </p:cNvSpPr>
            <p:nvPr/>
          </p:nvSpPr>
          <p:spPr bwMode="auto">
            <a:xfrm>
              <a:off x="1312872"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08" name="矩形 84"/>
            <p:cNvSpPr>
              <a:spLocks noChangeArrowheads="1"/>
            </p:cNvSpPr>
            <p:nvPr/>
          </p:nvSpPr>
          <p:spPr bwMode="auto">
            <a:xfrm>
              <a:off x="1750496"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09" name="矩形 85"/>
            <p:cNvSpPr>
              <a:spLocks noChangeArrowheads="1"/>
            </p:cNvSpPr>
            <p:nvPr/>
          </p:nvSpPr>
          <p:spPr bwMode="auto">
            <a:xfrm>
              <a:off x="2188121" y="1671839"/>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10" name="矩形 87"/>
            <p:cNvSpPr>
              <a:spLocks noChangeArrowheads="1"/>
            </p:cNvSpPr>
            <p:nvPr/>
          </p:nvSpPr>
          <p:spPr bwMode="auto">
            <a:xfrm>
              <a:off x="0"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11" name="矩形 88"/>
            <p:cNvSpPr>
              <a:spLocks noChangeArrowheads="1"/>
            </p:cNvSpPr>
            <p:nvPr/>
          </p:nvSpPr>
          <p:spPr bwMode="auto">
            <a:xfrm>
              <a:off x="437624"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12" name="矩形 89"/>
            <p:cNvSpPr>
              <a:spLocks noChangeArrowheads="1"/>
            </p:cNvSpPr>
            <p:nvPr/>
          </p:nvSpPr>
          <p:spPr bwMode="auto">
            <a:xfrm>
              <a:off x="875248"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13" name="矩形 90"/>
            <p:cNvSpPr>
              <a:spLocks noChangeArrowheads="1"/>
            </p:cNvSpPr>
            <p:nvPr/>
          </p:nvSpPr>
          <p:spPr bwMode="auto">
            <a:xfrm>
              <a:off x="1312872"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14" name="矩形 91"/>
            <p:cNvSpPr>
              <a:spLocks noChangeArrowheads="1"/>
            </p:cNvSpPr>
            <p:nvPr/>
          </p:nvSpPr>
          <p:spPr bwMode="auto">
            <a:xfrm>
              <a:off x="1750496"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15" name="矩形 92"/>
            <p:cNvSpPr>
              <a:spLocks noChangeArrowheads="1"/>
            </p:cNvSpPr>
            <p:nvPr/>
          </p:nvSpPr>
          <p:spPr bwMode="auto">
            <a:xfrm>
              <a:off x="2188121" y="2093718"/>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16" name="矩形 94"/>
            <p:cNvSpPr>
              <a:spLocks noChangeArrowheads="1"/>
            </p:cNvSpPr>
            <p:nvPr/>
          </p:nvSpPr>
          <p:spPr bwMode="auto">
            <a:xfrm>
              <a:off x="1750495" y="2515597"/>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17" name="矩形 95"/>
            <p:cNvSpPr>
              <a:spLocks noChangeArrowheads="1"/>
            </p:cNvSpPr>
            <p:nvPr/>
          </p:nvSpPr>
          <p:spPr bwMode="auto">
            <a:xfrm>
              <a:off x="2188119" y="2515597"/>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18" name="矩形 101"/>
            <p:cNvSpPr>
              <a:spLocks noChangeArrowheads="1"/>
            </p:cNvSpPr>
            <p:nvPr/>
          </p:nvSpPr>
          <p:spPr bwMode="auto">
            <a:xfrm>
              <a:off x="1750495" y="2937476"/>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19" name="矩形 102"/>
            <p:cNvSpPr>
              <a:spLocks noChangeArrowheads="1"/>
            </p:cNvSpPr>
            <p:nvPr/>
          </p:nvSpPr>
          <p:spPr bwMode="auto">
            <a:xfrm>
              <a:off x="2188119" y="2937476"/>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20" name="矩形 108"/>
            <p:cNvSpPr>
              <a:spLocks noChangeArrowheads="1"/>
            </p:cNvSpPr>
            <p:nvPr/>
          </p:nvSpPr>
          <p:spPr bwMode="auto">
            <a:xfrm>
              <a:off x="0" y="3359355"/>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21" name="矩形 109"/>
            <p:cNvSpPr>
              <a:spLocks noChangeArrowheads="1"/>
            </p:cNvSpPr>
            <p:nvPr/>
          </p:nvSpPr>
          <p:spPr bwMode="auto">
            <a:xfrm>
              <a:off x="437624" y="3359355"/>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22" name="矩形 110"/>
            <p:cNvSpPr>
              <a:spLocks noChangeArrowheads="1"/>
            </p:cNvSpPr>
            <p:nvPr/>
          </p:nvSpPr>
          <p:spPr bwMode="auto">
            <a:xfrm>
              <a:off x="875248" y="3359355"/>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23" name="矩形 111"/>
            <p:cNvSpPr>
              <a:spLocks noChangeArrowheads="1"/>
            </p:cNvSpPr>
            <p:nvPr/>
          </p:nvSpPr>
          <p:spPr bwMode="auto">
            <a:xfrm>
              <a:off x="1312872" y="3359355"/>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24" name="矩形 112"/>
            <p:cNvSpPr>
              <a:spLocks noChangeArrowheads="1"/>
            </p:cNvSpPr>
            <p:nvPr/>
          </p:nvSpPr>
          <p:spPr bwMode="auto">
            <a:xfrm>
              <a:off x="1750496" y="3359355"/>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25" name="矩形 113"/>
            <p:cNvSpPr>
              <a:spLocks noChangeArrowheads="1"/>
            </p:cNvSpPr>
            <p:nvPr/>
          </p:nvSpPr>
          <p:spPr bwMode="auto">
            <a:xfrm>
              <a:off x="2188121" y="3359355"/>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26" name="矩形 115"/>
            <p:cNvSpPr>
              <a:spLocks noChangeArrowheads="1"/>
            </p:cNvSpPr>
            <p:nvPr/>
          </p:nvSpPr>
          <p:spPr bwMode="auto">
            <a:xfrm>
              <a:off x="0" y="3781234"/>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27" name="矩形 116"/>
            <p:cNvSpPr>
              <a:spLocks noChangeArrowheads="1"/>
            </p:cNvSpPr>
            <p:nvPr/>
          </p:nvSpPr>
          <p:spPr bwMode="auto">
            <a:xfrm>
              <a:off x="437624" y="3781234"/>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28" name="矩形 117"/>
            <p:cNvSpPr>
              <a:spLocks noChangeArrowheads="1"/>
            </p:cNvSpPr>
            <p:nvPr/>
          </p:nvSpPr>
          <p:spPr bwMode="auto">
            <a:xfrm>
              <a:off x="875248" y="3781234"/>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29" name="矩形 118"/>
            <p:cNvSpPr>
              <a:spLocks noChangeArrowheads="1"/>
            </p:cNvSpPr>
            <p:nvPr/>
          </p:nvSpPr>
          <p:spPr bwMode="auto">
            <a:xfrm>
              <a:off x="1312872" y="3781234"/>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30" name="矩形 119"/>
            <p:cNvSpPr>
              <a:spLocks noChangeArrowheads="1"/>
            </p:cNvSpPr>
            <p:nvPr/>
          </p:nvSpPr>
          <p:spPr bwMode="auto">
            <a:xfrm>
              <a:off x="1750496" y="3781234"/>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331" name="矩形 120"/>
            <p:cNvSpPr>
              <a:spLocks noChangeArrowheads="1"/>
            </p:cNvSpPr>
            <p:nvPr/>
          </p:nvSpPr>
          <p:spPr bwMode="auto">
            <a:xfrm>
              <a:off x="2188121" y="3781234"/>
              <a:ext cx="288032" cy="288032"/>
            </a:xfrm>
            <a:prstGeom prst="rect">
              <a:avLst/>
            </a:prstGeom>
            <a:grpFill/>
            <a:ln w="9525">
              <a:noFill/>
              <a:miter lim="800000"/>
            </a:ln>
          </p:spPr>
          <p:txBody>
            <a:bodyPr anchor="ctr"/>
            <a:lstStyle/>
            <a:p>
              <a:pPr algn="ctr">
                <a:buFont typeface="Arial" charset="0"/>
                <a:buNone/>
                <a:defRPr/>
              </a:pPr>
              <a:endParaRPr lang="zh-CN" altLang="zh-CN">
                <a:solidFill>
                  <a:srgbClr val="FFFFFF"/>
                </a:solidFill>
                <a:latin typeface="微软雅黑" pitchFamily="34" charset="-122"/>
                <a:ea typeface="微软雅黑" pitchFamily="34" charset="-122"/>
                <a:sym typeface="微软雅黑" pitchFamily="34" charset="-122"/>
              </a:endParaRPr>
            </a:p>
          </p:txBody>
        </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矩形 14"/>
          <p:cNvSpPr>
            <a:spLocks noChangeArrowheads="1"/>
          </p:cNvSpPr>
          <p:nvPr/>
        </p:nvSpPr>
        <p:spPr bwMode="auto">
          <a:xfrm>
            <a:off x="0" y="411163"/>
            <a:ext cx="6102350" cy="576262"/>
          </a:xfrm>
          <a:prstGeom prst="rect">
            <a:avLst/>
          </a:prstGeom>
          <a:solidFill>
            <a:srgbClr val="2B2B29"/>
          </a:solidFill>
          <a:ln w="25400">
            <a:noFill/>
            <a:bevel/>
          </a:ln>
          <a:effectLst>
            <a:outerShdw dist="38100" dir="2700000" algn="tl" rotWithShape="0">
              <a:srgbClr val="808080">
                <a:alpha val="39998"/>
              </a:srgbClr>
            </a:outerShdw>
          </a:effectLst>
        </p:spPr>
        <p:txBody>
          <a:bodyPr anchor="ctr"/>
          <a:lstStyle/>
          <a:p>
            <a:pPr algn="ctr">
              <a:defRPr/>
            </a:pPr>
            <a:endParaRPr lang="zh-CN" altLang="zh-CN" sz="2400">
              <a:solidFill>
                <a:srgbClr val="DDD9C3"/>
              </a:solidFill>
              <a:latin typeface="Lantinghei SC Demibold"/>
              <a:ea typeface="Lantinghei SC Demibold"/>
              <a:cs typeface="Lantinghei SC Demibold"/>
              <a:sym typeface="宋体" pitchFamily="2" charset="-122"/>
            </a:endParaRPr>
          </a:p>
        </p:txBody>
      </p:sp>
      <p:sp>
        <p:nvSpPr>
          <p:cNvPr id="24578" name="矩形 29"/>
          <p:cNvSpPr>
            <a:spLocks noChangeArrowheads="1"/>
          </p:cNvSpPr>
          <p:nvPr/>
        </p:nvSpPr>
        <p:spPr bwMode="auto">
          <a:xfrm>
            <a:off x="6192838" y="576263"/>
            <a:ext cx="79375" cy="395287"/>
          </a:xfrm>
          <a:prstGeom prst="rect">
            <a:avLst/>
          </a:prstGeom>
          <a:solidFill>
            <a:schemeClr val="bg1"/>
          </a:solidFill>
          <a:ln w="25400">
            <a:solidFill>
              <a:schemeClr val="bg1"/>
            </a:solidFill>
            <a:bevel/>
          </a:ln>
          <a:effectLst>
            <a:outerShdw dist="38100" dir="2700000" algn="tl" rotWithShape="0">
              <a:srgbClr val="808080">
                <a:alpha val="39998"/>
              </a:srgbClr>
            </a:outerShdw>
          </a:effectLst>
        </p:spPr>
        <p:txBody>
          <a:bodyPr anchor="ctr"/>
          <a:lstStyle/>
          <a:p>
            <a:pPr algn="ctr">
              <a:defRPr/>
            </a:pPr>
            <a:endParaRPr lang="zh-CN" altLang="zh-CN" sz="2400">
              <a:solidFill>
                <a:srgbClr val="DDD9C3"/>
              </a:solidFill>
              <a:latin typeface="Lantinghei SC Demibold"/>
              <a:ea typeface="Lantinghei SC Demibold"/>
              <a:cs typeface="Lantinghei SC Demibold"/>
              <a:sym typeface="宋体" pitchFamily="2" charset="-122"/>
            </a:endParaRPr>
          </a:p>
        </p:txBody>
      </p:sp>
      <p:sp>
        <p:nvSpPr>
          <p:cNvPr id="24579" name="矩形 31"/>
          <p:cNvSpPr>
            <a:spLocks noChangeArrowheads="1"/>
          </p:cNvSpPr>
          <p:nvPr/>
        </p:nvSpPr>
        <p:spPr bwMode="auto">
          <a:xfrm>
            <a:off x="6380163" y="773113"/>
            <a:ext cx="46037" cy="198437"/>
          </a:xfrm>
          <a:prstGeom prst="rect">
            <a:avLst/>
          </a:prstGeom>
          <a:solidFill>
            <a:schemeClr val="bg1"/>
          </a:solidFill>
          <a:ln w="25400">
            <a:solidFill>
              <a:schemeClr val="bg1"/>
            </a:solidFill>
            <a:bevel/>
          </a:ln>
          <a:effectLst>
            <a:outerShdw dist="38100" dir="2700000" algn="tl" rotWithShape="0">
              <a:srgbClr val="808080">
                <a:alpha val="39998"/>
              </a:srgbClr>
            </a:outerShdw>
          </a:effectLst>
        </p:spPr>
        <p:txBody>
          <a:bodyPr anchor="ctr"/>
          <a:lstStyle/>
          <a:p>
            <a:pPr algn="ctr">
              <a:defRPr/>
            </a:pPr>
            <a:endParaRPr lang="zh-CN" altLang="zh-CN" sz="2400">
              <a:solidFill>
                <a:srgbClr val="DDD9C3"/>
              </a:solidFill>
              <a:latin typeface="Lantinghei SC Demibold"/>
              <a:ea typeface="Lantinghei SC Demibold"/>
              <a:cs typeface="Lantinghei SC Demibold"/>
              <a:sym typeface="宋体" pitchFamily="2" charset="-122"/>
            </a:endParaRPr>
          </a:p>
        </p:txBody>
      </p:sp>
      <p:sp>
        <p:nvSpPr>
          <p:cNvPr id="24580" name="矩形 25"/>
          <p:cNvSpPr>
            <a:spLocks noChangeArrowheads="1"/>
          </p:cNvSpPr>
          <p:nvPr/>
        </p:nvSpPr>
        <p:spPr bwMode="auto">
          <a:xfrm>
            <a:off x="3046413" y="1154113"/>
            <a:ext cx="6102350" cy="576262"/>
          </a:xfrm>
          <a:prstGeom prst="rect">
            <a:avLst/>
          </a:prstGeom>
          <a:solidFill>
            <a:srgbClr val="2B2B29"/>
          </a:solidFill>
          <a:ln w="25400">
            <a:noFill/>
            <a:bevel/>
          </a:ln>
          <a:effectLst>
            <a:outerShdw dist="38100" dir="2700000" algn="tl" rotWithShape="0">
              <a:srgbClr val="808080">
                <a:alpha val="39998"/>
              </a:srgbClr>
            </a:outerShdw>
          </a:effectLst>
        </p:spPr>
        <p:txBody>
          <a:bodyPr anchor="ctr"/>
          <a:lstStyle/>
          <a:p>
            <a:pPr algn="ctr">
              <a:defRPr/>
            </a:pPr>
            <a:endParaRPr lang="zh-CN" altLang="zh-CN" sz="2400">
              <a:solidFill>
                <a:srgbClr val="DDD9C3"/>
              </a:solidFill>
              <a:latin typeface="Lantinghei SC Demibold"/>
              <a:ea typeface="Lantinghei SC Demibold"/>
              <a:cs typeface="Lantinghei SC Demibold"/>
              <a:sym typeface="宋体" pitchFamily="2" charset="-122"/>
            </a:endParaRPr>
          </a:p>
        </p:txBody>
      </p:sp>
      <p:sp>
        <p:nvSpPr>
          <p:cNvPr id="24581" name="矩形 26"/>
          <p:cNvSpPr>
            <a:spLocks noChangeArrowheads="1"/>
          </p:cNvSpPr>
          <p:nvPr/>
        </p:nvSpPr>
        <p:spPr bwMode="auto">
          <a:xfrm>
            <a:off x="2855913" y="1335088"/>
            <a:ext cx="79375" cy="395287"/>
          </a:xfrm>
          <a:prstGeom prst="rect">
            <a:avLst/>
          </a:prstGeom>
          <a:solidFill>
            <a:schemeClr val="bg1"/>
          </a:solidFill>
          <a:ln w="25400">
            <a:solidFill>
              <a:schemeClr val="bg1"/>
            </a:solidFill>
            <a:bevel/>
          </a:ln>
          <a:effectLst>
            <a:outerShdw dist="38100" dir="2700000" algn="tl" rotWithShape="0">
              <a:srgbClr val="808080">
                <a:alpha val="39998"/>
              </a:srgbClr>
            </a:outerShdw>
          </a:effectLst>
        </p:spPr>
        <p:txBody>
          <a:bodyPr anchor="ctr"/>
          <a:lstStyle/>
          <a:p>
            <a:pPr algn="ctr">
              <a:defRPr/>
            </a:pPr>
            <a:endParaRPr lang="zh-CN" altLang="zh-CN" sz="2400">
              <a:solidFill>
                <a:srgbClr val="DDD9C3"/>
              </a:solidFill>
              <a:latin typeface="Lantinghei SC Demibold"/>
              <a:ea typeface="Lantinghei SC Demibold"/>
              <a:cs typeface="Lantinghei SC Demibold"/>
              <a:sym typeface="宋体" pitchFamily="2" charset="-122"/>
            </a:endParaRPr>
          </a:p>
        </p:txBody>
      </p:sp>
      <p:sp>
        <p:nvSpPr>
          <p:cNvPr id="24582" name="矩形 27"/>
          <p:cNvSpPr>
            <a:spLocks noChangeArrowheads="1"/>
          </p:cNvSpPr>
          <p:nvPr/>
        </p:nvSpPr>
        <p:spPr bwMode="auto">
          <a:xfrm>
            <a:off x="2690813" y="1533525"/>
            <a:ext cx="46037" cy="196850"/>
          </a:xfrm>
          <a:prstGeom prst="rect">
            <a:avLst/>
          </a:prstGeom>
          <a:solidFill>
            <a:schemeClr val="bg1"/>
          </a:solidFill>
          <a:ln w="25400">
            <a:solidFill>
              <a:schemeClr val="bg1"/>
            </a:solidFill>
            <a:bevel/>
          </a:ln>
          <a:effectLst>
            <a:outerShdw dist="38100" dir="2700000" algn="tl" rotWithShape="0">
              <a:srgbClr val="808080">
                <a:alpha val="39998"/>
              </a:srgbClr>
            </a:outerShdw>
          </a:effectLst>
        </p:spPr>
        <p:txBody>
          <a:bodyPr anchor="ctr"/>
          <a:lstStyle/>
          <a:p>
            <a:pPr algn="ctr">
              <a:defRPr/>
            </a:pPr>
            <a:endParaRPr lang="zh-CN" altLang="zh-CN" sz="2400">
              <a:solidFill>
                <a:srgbClr val="DDD9C3"/>
              </a:solidFill>
              <a:latin typeface="Lantinghei SC Demibold"/>
              <a:ea typeface="Lantinghei SC Demibold"/>
              <a:cs typeface="Lantinghei SC Demibold"/>
              <a:sym typeface="宋体" pitchFamily="2" charset="-122"/>
            </a:endParaRPr>
          </a:p>
        </p:txBody>
      </p:sp>
      <p:sp>
        <p:nvSpPr>
          <p:cNvPr id="24583" name="TextBox 41"/>
          <p:cNvSpPr>
            <a:spLocks noChangeArrowheads="1"/>
          </p:cNvSpPr>
          <p:nvPr/>
        </p:nvSpPr>
        <p:spPr bwMode="auto">
          <a:xfrm>
            <a:off x="-185738" y="490538"/>
            <a:ext cx="6162676" cy="457200"/>
          </a:xfrm>
          <a:prstGeom prst="rect">
            <a:avLst/>
          </a:prstGeom>
          <a:noFill/>
          <a:ln w="9525">
            <a:noFill/>
            <a:miter lim="800000"/>
          </a:ln>
          <a:effectLst>
            <a:outerShdw dist="38100" dir="2700000" algn="tl" rotWithShape="0">
              <a:srgbClr val="808080">
                <a:alpha val="39998"/>
              </a:srgbClr>
            </a:outerShdw>
          </a:effectLst>
        </p:spPr>
        <p:txBody>
          <a:bodyPr>
            <a:spAutoFit/>
          </a:bodyPr>
          <a:lstStyle/>
          <a:p>
            <a:pPr algn="ctr">
              <a:defRPr/>
            </a:pPr>
            <a:r>
              <a:rPr lang="en-US" altLang="zh-CN" sz="2400" b="1" dirty="0">
                <a:solidFill>
                  <a:srgbClr val="DDD9C3"/>
                </a:solidFill>
                <a:latin typeface="Lantinghei SC Demibold"/>
                <a:ea typeface="Lantinghei SC Demibold"/>
                <a:cs typeface="Lantinghei SC Demibold"/>
              </a:rPr>
              <a:t>1.</a:t>
            </a:r>
            <a:r>
              <a:rPr lang="zh-CN" altLang="en-US" sz="2400" b="1" dirty="0">
                <a:solidFill>
                  <a:srgbClr val="DDD9C3"/>
                </a:solidFill>
                <a:latin typeface="Lantinghei SC Demibold"/>
                <a:ea typeface="Lantinghei SC Demibold"/>
                <a:cs typeface="Lantinghei SC Demibold"/>
              </a:rPr>
              <a:t>办理护照</a:t>
            </a:r>
            <a:endParaRPr lang="zh-CN" altLang="en-US" sz="2400" b="1" dirty="0">
              <a:solidFill>
                <a:srgbClr val="DDD9C3"/>
              </a:solidFill>
              <a:latin typeface="Lantinghei SC Demibold"/>
              <a:ea typeface="Lantinghei SC Demibold"/>
              <a:cs typeface="Lantinghei SC Demibold"/>
            </a:endParaRPr>
          </a:p>
        </p:txBody>
      </p:sp>
      <p:sp>
        <p:nvSpPr>
          <p:cNvPr id="24584" name="TextBox 44"/>
          <p:cNvSpPr>
            <a:spLocks noChangeArrowheads="1"/>
          </p:cNvSpPr>
          <p:nvPr/>
        </p:nvSpPr>
        <p:spPr bwMode="auto">
          <a:xfrm>
            <a:off x="3071813" y="1236663"/>
            <a:ext cx="6281737" cy="457200"/>
          </a:xfrm>
          <a:prstGeom prst="rect">
            <a:avLst/>
          </a:prstGeom>
          <a:noFill/>
          <a:ln w="9525">
            <a:noFill/>
            <a:miter lim="800000"/>
          </a:ln>
          <a:effectLst>
            <a:outerShdw dist="38100" dir="2700000" algn="tl" rotWithShape="0">
              <a:srgbClr val="808080">
                <a:alpha val="39998"/>
              </a:srgbClr>
            </a:outerShdw>
          </a:effectLst>
        </p:spPr>
        <p:txBody>
          <a:bodyPr>
            <a:spAutoFit/>
          </a:bodyPr>
          <a:lstStyle/>
          <a:p>
            <a:pPr algn="ctr">
              <a:defRPr/>
            </a:pPr>
            <a:r>
              <a:rPr lang="en-US" altLang="zh-CN" sz="2400" b="1" dirty="0">
                <a:solidFill>
                  <a:srgbClr val="FFC000"/>
                </a:solidFill>
                <a:latin typeface="Lantinghei SC Demibold"/>
                <a:ea typeface="Lantinghei SC Demibold"/>
                <a:cs typeface="Lantinghei SC Demibold"/>
              </a:rPr>
              <a:t>2.</a:t>
            </a:r>
            <a:r>
              <a:rPr lang="zh-CN" altLang="en-US" sz="2400" b="1" dirty="0">
                <a:solidFill>
                  <a:srgbClr val="FFC000"/>
                </a:solidFill>
                <a:latin typeface="Lantinghei SC Demibold"/>
                <a:ea typeface="Lantinghei SC Demibold"/>
                <a:cs typeface="Lantinghei SC Demibold"/>
              </a:rPr>
              <a:t>关于同意派出函（请联系基金委咨询办理）</a:t>
            </a:r>
            <a:endParaRPr lang="zh-CN" altLang="en-US" sz="2400" dirty="0">
              <a:solidFill>
                <a:srgbClr val="FFC000"/>
              </a:solidFill>
              <a:latin typeface="Lantinghei SC Demibold"/>
              <a:ea typeface="Lantinghei SC Demibold"/>
              <a:cs typeface="Lantinghei SC Demibold"/>
              <a:sym typeface="微软雅黑" pitchFamily="34" charset="-122"/>
            </a:endParaRPr>
          </a:p>
        </p:txBody>
      </p:sp>
      <p:sp>
        <p:nvSpPr>
          <p:cNvPr id="24585" name="矩形 14"/>
          <p:cNvSpPr>
            <a:spLocks noChangeArrowheads="1"/>
          </p:cNvSpPr>
          <p:nvPr/>
        </p:nvSpPr>
        <p:spPr bwMode="auto">
          <a:xfrm>
            <a:off x="25400" y="1876425"/>
            <a:ext cx="6102350" cy="576263"/>
          </a:xfrm>
          <a:prstGeom prst="rect">
            <a:avLst/>
          </a:prstGeom>
          <a:solidFill>
            <a:srgbClr val="2B2B29"/>
          </a:solidFill>
          <a:ln w="25400">
            <a:noFill/>
            <a:bevel/>
          </a:ln>
          <a:effectLst>
            <a:outerShdw dist="38100" dir="2700000" algn="tl" rotWithShape="0">
              <a:srgbClr val="808080">
                <a:alpha val="39998"/>
              </a:srgbClr>
            </a:outerShdw>
          </a:effectLst>
        </p:spPr>
        <p:txBody>
          <a:bodyPr anchor="ctr"/>
          <a:lstStyle/>
          <a:p>
            <a:pPr algn="ctr">
              <a:defRPr/>
            </a:pPr>
            <a:endParaRPr lang="zh-CN" altLang="zh-CN" sz="2400">
              <a:solidFill>
                <a:srgbClr val="DDD9C3"/>
              </a:solidFill>
              <a:latin typeface="Lantinghei SC Demibold"/>
              <a:ea typeface="Lantinghei SC Demibold"/>
              <a:cs typeface="Lantinghei SC Demibold"/>
              <a:sym typeface="宋体" pitchFamily="2" charset="-122"/>
            </a:endParaRPr>
          </a:p>
        </p:txBody>
      </p:sp>
      <p:sp>
        <p:nvSpPr>
          <p:cNvPr id="24586" name="矩形 29"/>
          <p:cNvSpPr>
            <a:spLocks noChangeArrowheads="1"/>
          </p:cNvSpPr>
          <p:nvPr/>
        </p:nvSpPr>
        <p:spPr bwMode="auto">
          <a:xfrm>
            <a:off x="6238875" y="2041525"/>
            <a:ext cx="79375" cy="395288"/>
          </a:xfrm>
          <a:prstGeom prst="rect">
            <a:avLst/>
          </a:prstGeom>
          <a:solidFill>
            <a:schemeClr val="bg1"/>
          </a:solidFill>
          <a:ln w="25400">
            <a:solidFill>
              <a:schemeClr val="bg1"/>
            </a:solidFill>
            <a:bevel/>
          </a:ln>
          <a:effectLst>
            <a:outerShdw dist="38100" dir="2700000" algn="tl" rotWithShape="0">
              <a:srgbClr val="808080">
                <a:alpha val="39998"/>
              </a:srgbClr>
            </a:outerShdw>
          </a:effectLst>
        </p:spPr>
        <p:txBody>
          <a:bodyPr anchor="ctr"/>
          <a:lstStyle/>
          <a:p>
            <a:pPr algn="ctr">
              <a:defRPr/>
            </a:pPr>
            <a:endParaRPr lang="zh-CN" altLang="zh-CN" sz="2400">
              <a:solidFill>
                <a:srgbClr val="DDD9C3"/>
              </a:solidFill>
              <a:latin typeface="Lantinghei SC Demibold"/>
              <a:ea typeface="Lantinghei SC Demibold"/>
              <a:cs typeface="Lantinghei SC Demibold"/>
              <a:sym typeface="宋体" pitchFamily="2" charset="-122"/>
            </a:endParaRPr>
          </a:p>
        </p:txBody>
      </p:sp>
      <p:sp>
        <p:nvSpPr>
          <p:cNvPr id="24587" name="矩形 31"/>
          <p:cNvSpPr>
            <a:spLocks noChangeArrowheads="1"/>
          </p:cNvSpPr>
          <p:nvPr/>
        </p:nvSpPr>
        <p:spPr bwMode="auto">
          <a:xfrm>
            <a:off x="6426200" y="2238375"/>
            <a:ext cx="46038" cy="198438"/>
          </a:xfrm>
          <a:prstGeom prst="rect">
            <a:avLst/>
          </a:prstGeom>
          <a:solidFill>
            <a:schemeClr val="bg1"/>
          </a:solidFill>
          <a:ln w="25400">
            <a:solidFill>
              <a:schemeClr val="bg1"/>
            </a:solidFill>
            <a:bevel/>
          </a:ln>
          <a:effectLst>
            <a:outerShdw dist="38100" dir="2700000" algn="tl" rotWithShape="0">
              <a:srgbClr val="808080">
                <a:alpha val="39998"/>
              </a:srgbClr>
            </a:outerShdw>
          </a:effectLst>
        </p:spPr>
        <p:txBody>
          <a:bodyPr anchor="ctr"/>
          <a:lstStyle/>
          <a:p>
            <a:pPr algn="ctr">
              <a:defRPr/>
            </a:pPr>
            <a:endParaRPr lang="zh-CN" altLang="zh-CN" sz="2400">
              <a:solidFill>
                <a:srgbClr val="DDD9C3"/>
              </a:solidFill>
              <a:latin typeface="Lantinghei SC Demibold"/>
              <a:ea typeface="Lantinghei SC Demibold"/>
              <a:cs typeface="Lantinghei SC Demibold"/>
              <a:sym typeface="宋体" pitchFamily="2" charset="-122"/>
            </a:endParaRPr>
          </a:p>
        </p:txBody>
      </p:sp>
      <p:sp>
        <p:nvSpPr>
          <p:cNvPr id="19" name="TextBox 41"/>
          <p:cNvSpPr>
            <a:spLocks noChangeArrowheads="1"/>
          </p:cNvSpPr>
          <p:nvPr/>
        </p:nvSpPr>
        <p:spPr bwMode="auto">
          <a:xfrm>
            <a:off x="0" y="1928808"/>
            <a:ext cx="6162675" cy="457200"/>
          </a:xfrm>
          <a:prstGeom prst="rect">
            <a:avLst/>
          </a:prstGeom>
          <a:noFill/>
          <a:ln>
            <a:noFill/>
          </a:ln>
          <a:effectLst>
            <a:outerShdw blurRad="50800" dist="38100" dir="2700000" algn="tl" rotWithShape="0">
              <a:prstClr val="black">
                <a:alpha val="40000"/>
              </a:prstClr>
            </a:outerShdw>
          </a:effectLst>
        </p:spPr>
        <p:txBody>
          <a:bodyPr>
            <a:spAutoFit/>
          </a:bodyPr>
          <a:lstStyle/>
          <a:p>
            <a:pPr algn="ctr">
              <a:buFont typeface="Arial" charset="0"/>
              <a:buNone/>
              <a:defRPr/>
            </a:pPr>
            <a:r>
              <a:rPr lang="en-US" altLang="zh-CN" sz="2400" b="1" dirty="0">
                <a:solidFill>
                  <a:srgbClr val="FF0000"/>
                </a:solidFill>
                <a:effectLst>
                  <a:glow rad="101600">
                    <a:schemeClr val="accent4">
                      <a:satMod val="175000"/>
                      <a:alpha val="40000"/>
                    </a:schemeClr>
                  </a:glow>
                </a:effectLst>
                <a:latin typeface="Lantinghei SC Demibold" charset="-122"/>
                <a:ea typeface="Lantinghei SC Demibold" charset="-122"/>
                <a:cs typeface="Lantinghei SC Demibold" charset="-122"/>
              </a:rPr>
              <a:t>3.</a:t>
            </a:r>
            <a:r>
              <a:rPr lang="zh-CN" altLang="en-US" sz="2400" b="1" dirty="0">
                <a:solidFill>
                  <a:srgbClr val="FF0000"/>
                </a:solidFill>
                <a:effectLst>
                  <a:glow rad="101600">
                    <a:schemeClr val="accent4">
                      <a:satMod val="175000"/>
                      <a:alpha val="40000"/>
                    </a:schemeClr>
                  </a:glow>
                </a:effectLst>
                <a:latin typeface="Lantinghei SC Demibold" charset="-122"/>
                <a:ea typeface="Lantinghei SC Demibold" charset="-122"/>
                <a:cs typeface="Lantinghei SC Demibold" charset="-122"/>
              </a:rPr>
              <a:t>办理签证</a:t>
            </a:r>
            <a:endParaRPr lang="zh-CN" altLang="en-US" sz="2400" b="1" dirty="0">
              <a:solidFill>
                <a:srgbClr val="FF0000"/>
              </a:solidFill>
              <a:effectLst>
                <a:glow rad="101600">
                  <a:schemeClr val="accent4">
                    <a:satMod val="175000"/>
                    <a:alpha val="40000"/>
                  </a:schemeClr>
                </a:glow>
              </a:effectLst>
              <a:latin typeface="Lantinghei SC Demibold" charset="-122"/>
              <a:ea typeface="Lantinghei SC Demibold" charset="-122"/>
              <a:cs typeface="Lantinghei SC Demibold" charset="-122"/>
            </a:endParaRPr>
          </a:p>
        </p:txBody>
      </p:sp>
      <p:sp>
        <p:nvSpPr>
          <p:cNvPr id="24589" name="矩形 25"/>
          <p:cNvSpPr>
            <a:spLocks noChangeArrowheads="1"/>
          </p:cNvSpPr>
          <p:nvPr/>
        </p:nvSpPr>
        <p:spPr bwMode="auto">
          <a:xfrm>
            <a:off x="3041650" y="2643188"/>
            <a:ext cx="6102350" cy="576262"/>
          </a:xfrm>
          <a:prstGeom prst="rect">
            <a:avLst/>
          </a:prstGeom>
          <a:solidFill>
            <a:srgbClr val="2B2B29"/>
          </a:solidFill>
          <a:ln w="25400">
            <a:noFill/>
            <a:bevel/>
          </a:ln>
          <a:effectLst>
            <a:outerShdw dist="38100" dir="2700000" algn="tl" rotWithShape="0">
              <a:srgbClr val="808080">
                <a:alpha val="39998"/>
              </a:srgbClr>
            </a:outerShdw>
          </a:effectLst>
        </p:spPr>
        <p:txBody>
          <a:bodyPr anchor="ctr"/>
          <a:lstStyle/>
          <a:p>
            <a:pPr algn="ctr">
              <a:defRPr/>
            </a:pPr>
            <a:endParaRPr lang="zh-CN" altLang="zh-CN" sz="2400">
              <a:solidFill>
                <a:srgbClr val="DDD9C3"/>
              </a:solidFill>
              <a:latin typeface="Lantinghei SC Demibold"/>
              <a:ea typeface="Lantinghei SC Demibold"/>
              <a:cs typeface="Lantinghei SC Demibold"/>
              <a:sym typeface="宋体" pitchFamily="2" charset="-122"/>
            </a:endParaRPr>
          </a:p>
        </p:txBody>
      </p:sp>
      <p:sp>
        <p:nvSpPr>
          <p:cNvPr id="24590" name="矩形 26"/>
          <p:cNvSpPr>
            <a:spLocks noChangeArrowheads="1"/>
          </p:cNvSpPr>
          <p:nvPr/>
        </p:nvSpPr>
        <p:spPr bwMode="auto">
          <a:xfrm>
            <a:off x="2830513" y="2809875"/>
            <a:ext cx="79375" cy="395288"/>
          </a:xfrm>
          <a:prstGeom prst="rect">
            <a:avLst/>
          </a:prstGeom>
          <a:solidFill>
            <a:schemeClr val="bg1"/>
          </a:solidFill>
          <a:ln w="25400">
            <a:solidFill>
              <a:schemeClr val="bg1"/>
            </a:solidFill>
            <a:bevel/>
          </a:ln>
          <a:effectLst>
            <a:outerShdw dist="38100" dir="2700000" algn="tl" rotWithShape="0">
              <a:srgbClr val="808080">
                <a:alpha val="39998"/>
              </a:srgbClr>
            </a:outerShdw>
          </a:effectLst>
        </p:spPr>
        <p:txBody>
          <a:bodyPr anchor="ctr"/>
          <a:lstStyle/>
          <a:p>
            <a:pPr algn="ctr">
              <a:defRPr/>
            </a:pPr>
            <a:endParaRPr lang="zh-CN" altLang="zh-CN" sz="2400">
              <a:solidFill>
                <a:srgbClr val="DDD9C3"/>
              </a:solidFill>
              <a:latin typeface="Lantinghei SC Demibold"/>
              <a:ea typeface="Lantinghei SC Demibold"/>
              <a:cs typeface="Lantinghei SC Demibold"/>
              <a:sym typeface="宋体" pitchFamily="2" charset="-122"/>
            </a:endParaRPr>
          </a:p>
        </p:txBody>
      </p:sp>
      <p:sp>
        <p:nvSpPr>
          <p:cNvPr id="24591" name="矩形 27"/>
          <p:cNvSpPr>
            <a:spLocks noChangeArrowheads="1"/>
          </p:cNvSpPr>
          <p:nvPr/>
        </p:nvSpPr>
        <p:spPr bwMode="auto">
          <a:xfrm>
            <a:off x="2665413" y="3008313"/>
            <a:ext cx="46037" cy="196850"/>
          </a:xfrm>
          <a:prstGeom prst="rect">
            <a:avLst/>
          </a:prstGeom>
          <a:solidFill>
            <a:schemeClr val="bg1"/>
          </a:solidFill>
          <a:ln w="25400">
            <a:solidFill>
              <a:schemeClr val="bg1"/>
            </a:solidFill>
            <a:bevel/>
          </a:ln>
          <a:effectLst>
            <a:outerShdw dist="38100" dir="2700000" algn="tl" rotWithShape="0">
              <a:srgbClr val="808080">
                <a:alpha val="39998"/>
              </a:srgbClr>
            </a:outerShdw>
          </a:effectLst>
        </p:spPr>
        <p:txBody>
          <a:bodyPr anchor="ctr"/>
          <a:lstStyle/>
          <a:p>
            <a:pPr algn="ctr">
              <a:defRPr/>
            </a:pPr>
            <a:endParaRPr lang="zh-CN" altLang="zh-CN" sz="2400">
              <a:solidFill>
                <a:srgbClr val="DDD9C3"/>
              </a:solidFill>
              <a:latin typeface="Lantinghei SC Demibold"/>
              <a:ea typeface="Lantinghei SC Demibold"/>
              <a:cs typeface="Lantinghei SC Demibold"/>
              <a:sym typeface="宋体" pitchFamily="2" charset="-122"/>
            </a:endParaRPr>
          </a:p>
        </p:txBody>
      </p:sp>
      <p:sp>
        <p:nvSpPr>
          <p:cNvPr id="24592" name="TextBox 44"/>
          <p:cNvSpPr>
            <a:spLocks noChangeArrowheads="1"/>
          </p:cNvSpPr>
          <p:nvPr/>
        </p:nvSpPr>
        <p:spPr bwMode="auto">
          <a:xfrm>
            <a:off x="2982912" y="2714626"/>
            <a:ext cx="6161088" cy="457200"/>
          </a:xfrm>
          <a:prstGeom prst="rect">
            <a:avLst/>
          </a:prstGeom>
          <a:noFill/>
          <a:ln w="9525">
            <a:noFill/>
            <a:miter lim="800000"/>
          </a:ln>
          <a:effectLst>
            <a:outerShdw dist="38100" dir="2700000" algn="tl" rotWithShape="0">
              <a:srgbClr val="808080">
                <a:alpha val="39998"/>
              </a:srgbClr>
            </a:outerShdw>
          </a:effectLst>
        </p:spPr>
        <p:txBody>
          <a:bodyPr>
            <a:spAutoFit/>
          </a:bodyPr>
          <a:lstStyle/>
          <a:p>
            <a:pPr algn="ctr">
              <a:defRPr/>
            </a:pPr>
            <a:r>
              <a:rPr lang="en-US" altLang="zh-CN" sz="2400" b="1" dirty="0">
                <a:solidFill>
                  <a:srgbClr val="FF0000"/>
                </a:solidFill>
                <a:effectLst>
                  <a:glow rad="101600">
                    <a:schemeClr val="accent4">
                      <a:satMod val="175000"/>
                      <a:alpha val="40000"/>
                    </a:schemeClr>
                  </a:glow>
                </a:effectLst>
                <a:latin typeface="Lantinghei SC Demibold" charset="-122"/>
                <a:ea typeface="Lantinghei SC Demibold" charset="-122"/>
                <a:cs typeface="Lantinghei SC Demibold" charset="-122"/>
              </a:rPr>
              <a:t>4.</a:t>
            </a:r>
            <a:r>
              <a:rPr lang="zh-CN" altLang="en-US" sz="2400" b="1" dirty="0">
                <a:solidFill>
                  <a:srgbClr val="FF0000"/>
                </a:solidFill>
                <a:effectLst>
                  <a:glow rad="101600">
                    <a:schemeClr val="accent4">
                      <a:satMod val="175000"/>
                      <a:alpha val="40000"/>
                    </a:schemeClr>
                  </a:glow>
                </a:effectLst>
                <a:latin typeface="Lantinghei SC Demibold" charset="-122"/>
                <a:ea typeface="Lantinghei SC Demibold" charset="-122"/>
                <a:cs typeface="Lantinghei SC Demibold" charset="-122"/>
              </a:rPr>
              <a:t>预定国际机票</a:t>
            </a:r>
            <a:endParaRPr lang="zh-CN" altLang="en-US" sz="2400" b="1" dirty="0">
              <a:solidFill>
                <a:srgbClr val="FF0000"/>
              </a:solidFill>
              <a:effectLst>
                <a:glow rad="101600">
                  <a:schemeClr val="accent4">
                    <a:satMod val="175000"/>
                    <a:alpha val="40000"/>
                  </a:schemeClr>
                </a:glow>
              </a:effectLst>
              <a:latin typeface="Lantinghei SC Demibold" charset="-122"/>
              <a:ea typeface="Lantinghei SC Demibold" charset="-122"/>
              <a:cs typeface="Lantinghei SC Demibold" charset="-122"/>
            </a:endParaRPr>
          </a:p>
        </p:txBody>
      </p:sp>
      <p:sp>
        <p:nvSpPr>
          <p:cNvPr id="24593" name="矩形 14"/>
          <p:cNvSpPr>
            <a:spLocks noChangeArrowheads="1"/>
          </p:cNvSpPr>
          <p:nvPr/>
        </p:nvSpPr>
        <p:spPr bwMode="auto">
          <a:xfrm>
            <a:off x="0" y="3349625"/>
            <a:ext cx="6102350" cy="965200"/>
          </a:xfrm>
          <a:prstGeom prst="rect">
            <a:avLst/>
          </a:prstGeom>
          <a:solidFill>
            <a:srgbClr val="2B2B29"/>
          </a:solidFill>
          <a:ln w="25400">
            <a:noFill/>
            <a:bevel/>
          </a:ln>
          <a:effectLst>
            <a:outerShdw dist="38100" dir="2700000" algn="tl" rotWithShape="0">
              <a:srgbClr val="808080">
                <a:alpha val="39998"/>
              </a:srgbClr>
            </a:outerShdw>
          </a:effectLst>
        </p:spPr>
        <p:txBody>
          <a:bodyPr anchor="ctr"/>
          <a:lstStyle/>
          <a:p>
            <a:pPr algn="ctr">
              <a:defRPr/>
            </a:pPr>
            <a:endParaRPr lang="zh-CN" altLang="zh-CN" sz="2400">
              <a:solidFill>
                <a:srgbClr val="DDD9C3"/>
              </a:solidFill>
              <a:latin typeface="Lantinghei SC Demibold"/>
              <a:ea typeface="Lantinghei SC Demibold"/>
              <a:cs typeface="Lantinghei SC Demibold"/>
              <a:sym typeface="宋体" pitchFamily="2" charset="-122"/>
            </a:endParaRPr>
          </a:p>
        </p:txBody>
      </p:sp>
      <p:sp>
        <p:nvSpPr>
          <p:cNvPr id="24594" name="矩形 29"/>
          <p:cNvSpPr>
            <a:spLocks noChangeArrowheads="1"/>
          </p:cNvSpPr>
          <p:nvPr/>
        </p:nvSpPr>
        <p:spPr bwMode="auto">
          <a:xfrm>
            <a:off x="6213475" y="3724275"/>
            <a:ext cx="79375" cy="395288"/>
          </a:xfrm>
          <a:prstGeom prst="rect">
            <a:avLst/>
          </a:prstGeom>
          <a:solidFill>
            <a:schemeClr val="bg1"/>
          </a:solidFill>
          <a:ln w="25400">
            <a:solidFill>
              <a:schemeClr val="bg1"/>
            </a:solidFill>
            <a:bevel/>
          </a:ln>
          <a:effectLst>
            <a:outerShdw dist="38100" dir="2700000" algn="tl" rotWithShape="0">
              <a:srgbClr val="808080">
                <a:alpha val="39998"/>
              </a:srgbClr>
            </a:outerShdw>
          </a:effectLst>
        </p:spPr>
        <p:txBody>
          <a:bodyPr anchor="ctr"/>
          <a:lstStyle/>
          <a:p>
            <a:pPr algn="ctr">
              <a:defRPr/>
            </a:pPr>
            <a:endParaRPr lang="zh-CN" altLang="zh-CN" sz="2400">
              <a:solidFill>
                <a:srgbClr val="DDD9C3"/>
              </a:solidFill>
              <a:latin typeface="Lantinghei SC Demibold"/>
              <a:ea typeface="Lantinghei SC Demibold"/>
              <a:cs typeface="Lantinghei SC Demibold"/>
              <a:sym typeface="宋体" pitchFamily="2" charset="-122"/>
            </a:endParaRPr>
          </a:p>
        </p:txBody>
      </p:sp>
      <p:sp>
        <p:nvSpPr>
          <p:cNvPr id="24595" name="矩形 31"/>
          <p:cNvSpPr>
            <a:spLocks noChangeArrowheads="1"/>
          </p:cNvSpPr>
          <p:nvPr/>
        </p:nvSpPr>
        <p:spPr bwMode="auto">
          <a:xfrm>
            <a:off x="6400800" y="3921125"/>
            <a:ext cx="46038" cy="198438"/>
          </a:xfrm>
          <a:prstGeom prst="rect">
            <a:avLst/>
          </a:prstGeom>
          <a:solidFill>
            <a:schemeClr val="bg1"/>
          </a:solidFill>
          <a:ln w="25400">
            <a:solidFill>
              <a:schemeClr val="bg1"/>
            </a:solidFill>
            <a:bevel/>
          </a:ln>
          <a:effectLst>
            <a:outerShdw dist="38100" dir="2700000" algn="tl" rotWithShape="0">
              <a:srgbClr val="808080">
                <a:alpha val="39998"/>
              </a:srgbClr>
            </a:outerShdw>
          </a:effectLst>
        </p:spPr>
        <p:txBody>
          <a:bodyPr anchor="ctr"/>
          <a:lstStyle/>
          <a:p>
            <a:pPr algn="ctr">
              <a:defRPr/>
            </a:pPr>
            <a:endParaRPr lang="zh-CN" altLang="zh-CN" sz="2400">
              <a:solidFill>
                <a:srgbClr val="DDD9C3"/>
              </a:solidFill>
              <a:latin typeface="Lantinghei SC Demibold"/>
              <a:ea typeface="Lantinghei SC Demibold"/>
              <a:cs typeface="Lantinghei SC Demibold"/>
              <a:sym typeface="宋体" pitchFamily="2" charset="-122"/>
            </a:endParaRPr>
          </a:p>
        </p:txBody>
      </p:sp>
      <p:sp>
        <p:nvSpPr>
          <p:cNvPr id="24596" name="TextBox 41"/>
          <p:cNvSpPr>
            <a:spLocks noChangeArrowheads="1"/>
          </p:cNvSpPr>
          <p:nvPr/>
        </p:nvSpPr>
        <p:spPr bwMode="auto">
          <a:xfrm>
            <a:off x="146050" y="3346450"/>
            <a:ext cx="6162675" cy="1676400"/>
          </a:xfrm>
          <a:prstGeom prst="rect">
            <a:avLst/>
          </a:prstGeom>
          <a:noFill/>
          <a:ln w="9525">
            <a:noFill/>
            <a:miter lim="800000"/>
          </a:ln>
          <a:effectLst>
            <a:outerShdw dist="38100" dir="2700000" algn="tl" rotWithShape="0">
              <a:srgbClr val="808080">
                <a:alpha val="39998"/>
              </a:srgbClr>
            </a:outerShdw>
          </a:effectLst>
        </p:spPr>
        <p:txBody>
          <a:bodyPr>
            <a:spAutoFit/>
          </a:bodyPr>
          <a:lstStyle/>
          <a:p>
            <a:pPr algn="ctr">
              <a:defRPr/>
            </a:pPr>
            <a:r>
              <a:rPr lang="en-US" altLang="zh-CN" sz="2400" b="1" dirty="0">
                <a:solidFill>
                  <a:srgbClr val="FF0000"/>
                </a:solidFill>
                <a:effectLst>
                  <a:glow rad="101600">
                    <a:schemeClr val="accent4">
                      <a:satMod val="175000"/>
                      <a:alpha val="40000"/>
                    </a:schemeClr>
                  </a:glow>
                </a:effectLst>
                <a:latin typeface="Lantinghei SC Demibold" charset="-122"/>
                <a:ea typeface="Lantinghei SC Demibold" charset="-122"/>
                <a:cs typeface="Lantinghei SC Demibold" charset="-122"/>
              </a:rPr>
              <a:t>5.</a:t>
            </a:r>
            <a:r>
              <a:rPr lang="zh-CN" altLang="en-US" sz="2400" b="1" dirty="0">
                <a:solidFill>
                  <a:srgbClr val="FF0000"/>
                </a:solidFill>
                <a:effectLst>
                  <a:glow rad="101600">
                    <a:schemeClr val="accent4">
                      <a:satMod val="175000"/>
                      <a:alpha val="40000"/>
                    </a:schemeClr>
                  </a:glow>
                </a:effectLst>
                <a:latin typeface="Lantinghei SC Demibold" charset="-122"/>
                <a:ea typeface="Lantinghei SC Demibold" charset="-122"/>
                <a:cs typeface="Lantinghei SC Demibold" charset="-122"/>
              </a:rPr>
              <a:t>办理领取手续</a:t>
            </a:r>
            <a:endParaRPr lang="zh-CN" altLang="en-US" sz="2400" b="1" dirty="0">
              <a:solidFill>
                <a:srgbClr val="FF0000"/>
              </a:solidFill>
              <a:effectLst>
                <a:glow rad="101600">
                  <a:schemeClr val="accent4">
                    <a:satMod val="175000"/>
                    <a:alpha val="40000"/>
                  </a:schemeClr>
                </a:glow>
              </a:effectLst>
              <a:latin typeface="Lantinghei SC Demibold" charset="-122"/>
              <a:ea typeface="Lantinghei SC Demibold" charset="-122"/>
              <a:cs typeface="Lantinghei SC Demibold" charset="-122"/>
            </a:endParaRPr>
          </a:p>
          <a:p>
            <a:pPr algn="ctr">
              <a:defRPr/>
            </a:pPr>
            <a:r>
              <a:rPr lang="zh-CN" altLang="en-US" sz="1600" b="1" dirty="0">
                <a:solidFill>
                  <a:schemeClr val="bg1"/>
                </a:solidFill>
                <a:latin typeface="Arial" pitchFamily="34" charset="0"/>
                <a:ea typeface="华文细黑" pitchFamily="2" charset="-122"/>
              </a:rPr>
              <a:t>已经提交</a:t>
            </a:r>
            <a:r>
              <a:rPr lang="en-US" altLang="zh-CN" sz="1600" b="1" dirty="0">
                <a:solidFill>
                  <a:schemeClr val="bg1"/>
                </a:solidFill>
                <a:latin typeface="Arial" pitchFamily="34" charset="0"/>
                <a:ea typeface="华文细黑" pitchFamily="2" charset="-122"/>
              </a:rPr>
              <a:t>《</a:t>
            </a:r>
            <a:r>
              <a:rPr lang="zh-CN" altLang="en-US" sz="1600" b="1" dirty="0">
                <a:solidFill>
                  <a:schemeClr val="bg1"/>
                </a:solidFill>
                <a:latin typeface="Arial" pitchFamily="34" charset="0"/>
                <a:ea typeface="华文细黑" pitchFamily="2" charset="-122"/>
              </a:rPr>
              <a:t>资助出国留学协议的公证书 </a:t>
            </a:r>
            <a:r>
              <a:rPr lang="en-US" altLang="zh-CN" sz="1600" b="1" dirty="0">
                <a:solidFill>
                  <a:schemeClr val="bg1"/>
                </a:solidFill>
                <a:latin typeface="Arial" pitchFamily="34" charset="0"/>
                <a:ea typeface="华文细黑" pitchFamily="2" charset="-122"/>
              </a:rPr>
              <a:t>》</a:t>
            </a:r>
            <a:r>
              <a:rPr lang="zh-CN" altLang="en-US" sz="1600" b="1" dirty="0">
                <a:solidFill>
                  <a:schemeClr val="bg1"/>
                </a:solidFill>
                <a:latin typeface="Arial" pitchFamily="34" charset="0"/>
                <a:ea typeface="华文细黑" pitchFamily="2" charset="-122"/>
              </a:rPr>
              <a:t>至留学基金委 </a:t>
            </a:r>
            <a:endParaRPr lang="zh-CN" altLang="en-US" sz="1600" b="1" dirty="0">
              <a:solidFill>
                <a:schemeClr val="bg1"/>
              </a:solidFill>
              <a:latin typeface="Arial" pitchFamily="34" charset="0"/>
              <a:ea typeface="华文细黑" pitchFamily="2" charset="-122"/>
            </a:endParaRPr>
          </a:p>
          <a:p>
            <a:pPr algn="ctr">
              <a:defRPr/>
            </a:pPr>
            <a:r>
              <a:rPr lang="zh-CN" altLang="en-US" sz="1600" b="1" dirty="0">
                <a:solidFill>
                  <a:schemeClr val="bg1"/>
                </a:solidFill>
                <a:latin typeface="Arial" pitchFamily="34" charset="0"/>
                <a:ea typeface="华文细黑" pitchFamily="2" charset="-122"/>
              </a:rPr>
              <a:t>并缴纳完保证金</a:t>
            </a:r>
            <a:endParaRPr lang="zh-CN" altLang="en-US" sz="1600" b="1" dirty="0">
              <a:solidFill>
                <a:schemeClr val="bg1"/>
              </a:solidFill>
              <a:latin typeface="Arial" pitchFamily="34" charset="0"/>
              <a:ea typeface="华文细黑" pitchFamily="2" charset="-122"/>
            </a:endParaRPr>
          </a:p>
          <a:p>
            <a:pPr algn="ctr">
              <a:defRPr/>
            </a:pPr>
            <a:endParaRPr lang="zh-CN" altLang="en-US" sz="2400" b="1" dirty="0">
              <a:solidFill>
                <a:srgbClr val="DDD9C3"/>
              </a:solidFill>
              <a:latin typeface="Lantinghei SC Demibold"/>
              <a:ea typeface="Lantinghei SC Demibold"/>
              <a:cs typeface="Lantinghei SC Demibold"/>
            </a:endParaRPr>
          </a:p>
          <a:p>
            <a:pPr algn="ctr">
              <a:defRPr/>
            </a:pPr>
            <a:endParaRPr lang="zh-CN" altLang="en-US" sz="2400" b="1" dirty="0">
              <a:solidFill>
                <a:srgbClr val="DDD9C3"/>
              </a:solidFill>
              <a:latin typeface="Lantinghei SC Demibold"/>
              <a:ea typeface="Lantinghei SC Demibold"/>
              <a:cs typeface="Lantinghei SC Demibold"/>
            </a:endParaRPr>
          </a:p>
        </p:txBody>
      </p:sp>
      <p:sp>
        <p:nvSpPr>
          <p:cNvPr id="24597" name="矩形 25"/>
          <p:cNvSpPr>
            <a:spLocks noChangeArrowheads="1"/>
          </p:cNvSpPr>
          <p:nvPr/>
        </p:nvSpPr>
        <p:spPr bwMode="auto">
          <a:xfrm>
            <a:off x="3021013" y="4454525"/>
            <a:ext cx="6102350" cy="576263"/>
          </a:xfrm>
          <a:prstGeom prst="rect">
            <a:avLst/>
          </a:prstGeom>
          <a:solidFill>
            <a:srgbClr val="2B2B29"/>
          </a:solidFill>
          <a:ln w="25400">
            <a:noFill/>
            <a:bevel/>
          </a:ln>
          <a:effectLst>
            <a:outerShdw dist="38100" dir="2700000" algn="tl" rotWithShape="0">
              <a:srgbClr val="808080">
                <a:alpha val="39998"/>
              </a:srgbClr>
            </a:outerShdw>
          </a:effectLst>
        </p:spPr>
        <p:txBody>
          <a:bodyPr anchor="ctr"/>
          <a:lstStyle/>
          <a:p>
            <a:pPr algn="ctr">
              <a:defRPr/>
            </a:pPr>
            <a:endParaRPr lang="zh-CN" altLang="zh-CN" sz="2400">
              <a:solidFill>
                <a:srgbClr val="DDD9C3"/>
              </a:solidFill>
              <a:latin typeface="Lantinghei SC Demibold"/>
              <a:ea typeface="Lantinghei SC Demibold"/>
              <a:cs typeface="Lantinghei SC Demibold"/>
              <a:sym typeface="宋体" pitchFamily="2" charset="-122"/>
            </a:endParaRPr>
          </a:p>
        </p:txBody>
      </p:sp>
      <p:sp>
        <p:nvSpPr>
          <p:cNvPr id="24598" name="矩形 26"/>
          <p:cNvSpPr>
            <a:spLocks noChangeArrowheads="1"/>
          </p:cNvSpPr>
          <p:nvPr/>
        </p:nvSpPr>
        <p:spPr bwMode="auto">
          <a:xfrm>
            <a:off x="2830513" y="4570413"/>
            <a:ext cx="79375" cy="395287"/>
          </a:xfrm>
          <a:prstGeom prst="rect">
            <a:avLst/>
          </a:prstGeom>
          <a:solidFill>
            <a:schemeClr val="bg1"/>
          </a:solidFill>
          <a:ln w="25400">
            <a:solidFill>
              <a:schemeClr val="bg1"/>
            </a:solidFill>
            <a:bevel/>
          </a:ln>
          <a:effectLst>
            <a:outerShdw dist="38100" dir="2700000" algn="tl" rotWithShape="0">
              <a:srgbClr val="808080">
                <a:alpha val="39998"/>
              </a:srgbClr>
            </a:outerShdw>
          </a:effectLst>
        </p:spPr>
        <p:txBody>
          <a:bodyPr anchor="ctr"/>
          <a:lstStyle/>
          <a:p>
            <a:pPr algn="ctr">
              <a:defRPr/>
            </a:pPr>
            <a:endParaRPr lang="zh-CN" altLang="zh-CN" sz="2400">
              <a:solidFill>
                <a:srgbClr val="DDD9C3"/>
              </a:solidFill>
              <a:latin typeface="Lantinghei SC Demibold"/>
              <a:ea typeface="Lantinghei SC Demibold"/>
              <a:cs typeface="Lantinghei SC Demibold"/>
              <a:sym typeface="宋体" pitchFamily="2" charset="-122"/>
            </a:endParaRPr>
          </a:p>
        </p:txBody>
      </p:sp>
      <p:sp>
        <p:nvSpPr>
          <p:cNvPr id="24599" name="矩形 27"/>
          <p:cNvSpPr>
            <a:spLocks noChangeArrowheads="1"/>
          </p:cNvSpPr>
          <p:nvPr/>
        </p:nvSpPr>
        <p:spPr bwMode="auto">
          <a:xfrm>
            <a:off x="2665413" y="4768850"/>
            <a:ext cx="46037" cy="196850"/>
          </a:xfrm>
          <a:prstGeom prst="rect">
            <a:avLst/>
          </a:prstGeom>
          <a:solidFill>
            <a:schemeClr val="bg1"/>
          </a:solidFill>
          <a:ln w="25400">
            <a:solidFill>
              <a:schemeClr val="bg1"/>
            </a:solidFill>
            <a:bevel/>
          </a:ln>
          <a:effectLst>
            <a:outerShdw dist="38100" dir="2700000" algn="tl" rotWithShape="0">
              <a:srgbClr val="808080">
                <a:alpha val="39998"/>
              </a:srgbClr>
            </a:outerShdw>
          </a:effectLst>
        </p:spPr>
        <p:txBody>
          <a:bodyPr anchor="ctr"/>
          <a:lstStyle/>
          <a:p>
            <a:pPr algn="ctr">
              <a:defRPr/>
            </a:pPr>
            <a:endParaRPr lang="zh-CN" altLang="zh-CN" sz="2400">
              <a:solidFill>
                <a:srgbClr val="DDD9C3"/>
              </a:solidFill>
              <a:latin typeface="Lantinghei SC Demibold"/>
              <a:ea typeface="Lantinghei SC Demibold"/>
              <a:cs typeface="Lantinghei SC Demibold"/>
              <a:sym typeface="宋体" pitchFamily="2" charset="-122"/>
            </a:endParaRPr>
          </a:p>
        </p:txBody>
      </p:sp>
      <p:sp>
        <p:nvSpPr>
          <p:cNvPr id="24600" name="文本框 1"/>
          <p:cNvSpPr txBox="1">
            <a:spLocks noChangeArrowheads="1"/>
          </p:cNvSpPr>
          <p:nvPr/>
        </p:nvSpPr>
        <p:spPr bwMode="auto">
          <a:xfrm>
            <a:off x="5545138" y="4546600"/>
            <a:ext cx="1773237" cy="457200"/>
          </a:xfrm>
          <a:prstGeom prst="rect">
            <a:avLst/>
          </a:prstGeom>
          <a:noFill/>
          <a:ln w="9525">
            <a:noFill/>
            <a:miter lim="800000"/>
          </a:ln>
          <a:effectLst>
            <a:outerShdw dist="38100" dir="2700000" algn="tl" rotWithShape="0">
              <a:srgbClr val="808080">
                <a:alpha val="39998"/>
              </a:srgbClr>
            </a:outerShdw>
          </a:effectLst>
        </p:spPr>
        <p:txBody>
          <a:bodyPr wrap="none">
            <a:spAutoFit/>
          </a:bodyPr>
          <a:lstStyle/>
          <a:p>
            <a:pPr>
              <a:defRPr/>
            </a:pPr>
            <a:r>
              <a:rPr lang="en-US" altLang="zh-CN" sz="2400" b="1">
                <a:solidFill>
                  <a:srgbClr val="DDD9C3"/>
                </a:solidFill>
                <a:latin typeface="Lantinghei SC Demibold"/>
                <a:ea typeface="Lantinghei SC Demibold"/>
                <a:cs typeface="Lantinghei SC Demibold"/>
              </a:rPr>
              <a:t>6.</a:t>
            </a:r>
            <a:r>
              <a:rPr lang="zh-CN" altLang="en-US" sz="2400" b="1">
                <a:solidFill>
                  <a:srgbClr val="DDD9C3"/>
                </a:solidFill>
                <a:latin typeface="Lantinghei SC Demibold"/>
                <a:ea typeface="Lantinghei SC Demibold"/>
                <a:cs typeface="Lantinghei SC Demibold"/>
              </a:rPr>
              <a:t>国外报到</a:t>
            </a:r>
            <a:endParaRPr lang="zh-CN" altLang="en-US" sz="2400" b="1">
              <a:solidFill>
                <a:srgbClr val="DDD9C3"/>
              </a:solidFill>
              <a:latin typeface="Lantinghei SC Demibold"/>
              <a:ea typeface="Lantinghei SC Demibold"/>
              <a:cs typeface="Lantinghei SC Demibold"/>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charset="0"/>
          <a:buNone/>
          <a:defRPr kumimoji="0" lang="zh-CN" altLang="zh-CN" sz="1800" b="0" i="0" u="none" strike="noStrike" cap="none" normalizeH="0" baseline="0">
            <a:ln>
              <a:noFill/>
            </a:ln>
            <a:solidFill>
              <a:schemeClr val="tx1"/>
            </a:solidFill>
            <a:effectLst/>
            <a:latin typeface="Arial" charset="0"/>
            <a:ea typeface="宋体"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charset="0"/>
          <a:buNone/>
          <a:defRPr kumimoji="0" lang="zh-CN" altLang="zh-CN" sz="1800" b="0" i="0" u="none" strike="noStrike" cap="none" normalizeH="0" baseline="0">
            <a:ln>
              <a:noFill/>
            </a:ln>
            <a:solidFill>
              <a:schemeClr val="tx1"/>
            </a:solidFill>
            <a:effectLst/>
            <a:latin typeface="Arial" charset="0"/>
            <a:ea typeface="宋体" charset="0"/>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5464</Words>
  <Application>WPS 演示</Application>
  <PresentationFormat>全屏显示(16:9)</PresentationFormat>
  <Paragraphs>508</Paragraphs>
  <Slides>73</Slides>
  <Notes>1</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73</vt:i4>
      </vt:variant>
    </vt:vector>
  </HeadingPairs>
  <TitlesOfParts>
    <vt:vector size="76" baseType="lpstr">
      <vt:lpstr>Office 主题​​</vt:lpstr>
      <vt:lpstr>Excel.Sheet.8</vt:lpstr>
      <vt:lpstr>PBrush</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主要国家签证办理相关要求·美国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签证材料特殊说明</vt:lpstr>
      <vt:lpstr>PowerPoint 演示文稿</vt:lpstr>
      <vt:lpstr>PowerPoint 演示文稿</vt:lpstr>
      <vt:lpstr>注意事项</vt:lpstr>
      <vt:lpstr>PowerPoint 演示文稿</vt:lpstr>
      <vt:lpstr> 注意事项 </vt:lpstr>
      <vt:lpstr>肺结核检查回执</vt:lpstr>
      <vt:lpstr>报销签证费材料</vt:lpstr>
      <vt:lpstr>PowerPoint 演示文稿</vt:lpstr>
      <vt:lpstr>PowerPoint 演示文稿</vt:lpstr>
      <vt:lpstr>PowerPoint 演示文稿</vt:lpstr>
      <vt:lpstr>PowerPoint 演示文稿</vt:lpstr>
      <vt:lpstr>日 本</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中国留学网 http://www.cscse.edu.cn</vt:lpstr>
      <vt:lpstr>中国留学网-公派留学</vt:lpstr>
      <vt:lpstr>公派留学派出服务系统</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用户</dc:creator>
  <cp:lastModifiedBy>User</cp:lastModifiedBy>
  <cp:revision>103</cp:revision>
  <dcterms:created xsi:type="dcterms:W3CDTF">2016-05-15T20:43:00Z</dcterms:created>
  <dcterms:modified xsi:type="dcterms:W3CDTF">2016-05-23T07:56:10Z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2052-10.1.0.5601</vt:lpwstr>
  </property>
</Properties>
</file>